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0" r:id="rId1"/>
    <p:sldMasterId id="2147483857" r:id="rId2"/>
    <p:sldMasterId id="2147483874" r:id="rId3"/>
  </p:sldMasterIdLst>
  <p:notesMasterIdLst>
    <p:notesMasterId r:id="rId62"/>
  </p:notesMasterIdLst>
  <p:handoutMasterIdLst>
    <p:handoutMasterId r:id="rId63"/>
  </p:handoutMasterIdLst>
  <p:sldIdLst>
    <p:sldId id="406" r:id="rId4"/>
    <p:sldId id="426" r:id="rId5"/>
    <p:sldId id="427" r:id="rId6"/>
    <p:sldId id="428" r:id="rId7"/>
    <p:sldId id="429" r:id="rId8"/>
    <p:sldId id="432" r:id="rId9"/>
    <p:sldId id="430" r:id="rId10"/>
    <p:sldId id="431" r:id="rId11"/>
    <p:sldId id="433" r:id="rId12"/>
    <p:sldId id="434" r:id="rId13"/>
    <p:sldId id="435" r:id="rId14"/>
    <p:sldId id="436" r:id="rId15"/>
    <p:sldId id="437" r:id="rId16"/>
    <p:sldId id="438" r:id="rId17"/>
    <p:sldId id="439" r:id="rId18"/>
    <p:sldId id="440" r:id="rId19"/>
    <p:sldId id="441" r:id="rId20"/>
    <p:sldId id="442" r:id="rId21"/>
    <p:sldId id="447" r:id="rId22"/>
    <p:sldId id="443" r:id="rId23"/>
    <p:sldId id="445" r:id="rId24"/>
    <p:sldId id="448" r:id="rId25"/>
    <p:sldId id="449" r:id="rId26"/>
    <p:sldId id="466" r:id="rId27"/>
    <p:sldId id="467" r:id="rId28"/>
    <p:sldId id="450" r:id="rId29"/>
    <p:sldId id="451" r:id="rId30"/>
    <p:sldId id="477" r:id="rId31"/>
    <p:sldId id="479" r:id="rId32"/>
    <p:sldId id="478" r:id="rId33"/>
    <p:sldId id="452" r:id="rId34"/>
    <p:sldId id="453" r:id="rId35"/>
    <p:sldId id="454" r:id="rId36"/>
    <p:sldId id="468" r:id="rId37"/>
    <p:sldId id="469" r:id="rId38"/>
    <p:sldId id="470" r:id="rId39"/>
    <p:sldId id="483" r:id="rId40"/>
    <p:sldId id="484" r:id="rId41"/>
    <p:sldId id="480" r:id="rId42"/>
    <p:sldId id="482" r:id="rId43"/>
    <p:sldId id="485" r:id="rId44"/>
    <p:sldId id="455" r:id="rId45"/>
    <p:sldId id="471" r:id="rId46"/>
    <p:sldId id="472" r:id="rId47"/>
    <p:sldId id="473" r:id="rId48"/>
    <p:sldId id="474" r:id="rId49"/>
    <p:sldId id="476" r:id="rId50"/>
    <p:sldId id="475" r:id="rId51"/>
    <p:sldId id="456" r:id="rId52"/>
    <p:sldId id="457" r:id="rId53"/>
    <p:sldId id="458" r:id="rId54"/>
    <p:sldId id="459" r:id="rId55"/>
    <p:sldId id="460" r:id="rId56"/>
    <p:sldId id="461" r:id="rId57"/>
    <p:sldId id="462" r:id="rId58"/>
    <p:sldId id="463" r:id="rId59"/>
    <p:sldId id="464" r:id="rId60"/>
    <p:sldId id="465" r:id="rId61"/>
  </p:sldIdLst>
  <p:sldSz cx="9144000" cy="6858000" type="screen4x3"/>
  <p:notesSz cx="6858000" cy="9144000"/>
  <p:custDataLst>
    <p:tags r:id="rId65"/>
  </p:custDataLst>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096" algn="ctr" rtl="0" fontAlgn="base">
      <a:spcBef>
        <a:spcPct val="0"/>
      </a:spcBef>
      <a:spcAft>
        <a:spcPct val="0"/>
      </a:spcAft>
      <a:defRPr sz="2400" kern="1200">
        <a:solidFill>
          <a:schemeClr val="tx1"/>
        </a:solidFill>
        <a:latin typeface="Arial" charset="0"/>
        <a:ea typeface="+mn-ea"/>
        <a:cs typeface="+mn-cs"/>
      </a:defRPr>
    </a:lvl2pPr>
    <a:lvl3pPr marL="914192" algn="ctr" rtl="0" fontAlgn="base">
      <a:spcBef>
        <a:spcPct val="0"/>
      </a:spcBef>
      <a:spcAft>
        <a:spcPct val="0"/>
      </a:spcAft>
      <a:defRPr sz="2400" kern="1200">
        <a:solidFill>
          <a:schemeClr val="tx1"/>
        </a:solidFill>
        <a:latin typeface="Arial" charset="0"/>
        <a:ea typeface="+mn-ea"/>
        <a:cs typeface="+mn-cs"/>
      </a:defRPr>
    </a:lvl3pPr>
    <a:lvl4pPr marL="1371288" algn="ctr" rtl="0" fontAlgn="base">
      <a:spcBef>
        <a:spcPct val="0"/>
      </a:spcBef>
      <a:spcAft>
        <a:spcPct val="0"/>
      </a:spcAft>
      <a:defRPr sz="2400" kern="1200">
        <a:solidFill>
          <a:schemeClr val="tx1"/>
        </a:solidFill>
        <a:latin typeface="Arial" charset="0"/>
        <a:ea typeface="+mn-ea"/>
        <a:cs typeface="+mn-cs"/>
      </a:defRPr>
    </a:lvl4pPr>
    <a:lvl5pPr marL="1828385" algn="ctr" rtl="0" fontAlgn="base">
      <a:spcBef>
        <a:spcPct val="0"/>
      </a:spcBef>
      <a:spcAft>
        <a:spcPct val="0"/>
      </a:spcAft>
      <a:defRPr sz="2400" kern="1200">
        <a:solidFill>
          <a:schemeClr val="tx1"/>
        </a:solidFill>
        <a:latin typeface="Arial" charset="0"/>
        <a:ea typeface="+mn-ea"/>
        <a:cs typeface="+mn-cs"/>
      </a:defRPr>
    </a:lvl5pPr>
    <a:lvl6pPr marL="2285480" algn="l" defTabSz="914192" rtl="0" eaLnBrk="1" latinLnBrk="0" hangingPunct="1">
      <a:defRPr sz="2400" kern="1200">
        <a:solidFill>
          <a:schemeClr val="tx1"/>
        </a:solidFill>
        <a:latin typeface="Arial" charset="0"/>
        <a:ea typeface="+mn-ea"/>
        <a:cs typeface="+mn-cs"/>
      </a:defRPr>
    </a:lvl6pPr>
    <a:lvl7pPr marL="2742577" algn="l" defTabSz="914192" rtl="0" eaLnBrk="1" latinLnBrk="0" hangingPunct="1">
      <a:defRPr sz="2400" kern="1200">
        <a:solidFill>
          <a:schemeClr val="tx1"/>
        </a:solidFill>
        <a:latin typeface="Arial" charset="0"/>
        <a:ea typeface="+mn-ea"/>
        <a:cs typeface="+mn-cs"/>
      </a:defRPr>
    </a:lvl7pPr>
    <a:lvl8pPr marL="3199673" algn="l" defTabSz="914192" rtl="0" eaLnBrk="1" latinLnBrk="0" hangingPunct="1">
      <a:defRPr sz="2400" kern="1200">
        <a:solidFill>
          <a:schemeClr val="tx1"/>
        </a:solidFill>
        <a:latin typeface="Arial" charset="0"/>
        <a:ea typeface="+mn-ea"/>
        <a:cs typeface="+mn-cs"/>
      </a:defRPr>
    </a:lvl8pPr>
    <a:lvl9pPr marL="3656769" algn="l" defTabSz="914192"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72833802-FEF1-4C79-8D5D-14CF1EAF98D9}">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7179" autoAdjust="0"/>
  </p:normalViewPr>
  <p:slideViewPr>
    <p:cSldViewPr>
      <p:cViewPr varScale="1">
        <p:scale>
          <a:sx n="84" d="100"/>
          <a:sy n="84" d="100"/>
        </p:scale>
        <p:origin x="-664" y="-96"/>
      </p:cViewPr>
      <p:guideLst>
        <p:guide orient="horz" pos="2159"/>
        <p:guide orient="horz" pos="3888"/>
        <p:guide orient="horz" pos="192"/>
        <p:guide orient="horz" pos="768"/>
        <p:guide pos="2882"/>
        <p:guide pos="240"/>
        <p:guide pos="5520"/>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71" d="100"/>
          <a:sy n="71" d="100"/>
        </p:scale>
        <p:origin x="-2682" y="-102"/>
      </p:cViewPr>
      <p:guideLst>
        <p:guide orient="horz" pos="2880"/>
        <p:guide orient="horz" pos="179"/>
        <p:guide pos="2160"/>
        <p:guide pos="204"/>
        <p:guide pos="411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tags" Target="tags/tag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notesMaster" Target="notesMasters/notesMaster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latin typeface="Calibr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8ED21EF-1646-431D-87E1-4372984CC9F4}" type="datetimeFigureOut">
              <a:rPr lang="en-US">
                <a:latin typeface="Calibri" pitchFamily="34" charset="0"/>
              </a:rPr>
              <a:pPr>
                <a:defRPr/>
              </a:pPr>
              <a:t>11/21/13</a:t>
            </a:fld>
            <a:endParaRPr lang="en-US" dirty="0">
              <a:latin typeface="Calibri"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latin typeface="Calibri"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F812EFC-5DA8-4918-AF48-019594BE3609}" type="slidenum">
              <a:rPr lang="en-US">
                <a:latin typeface="Calibri" pitchFamily="34" charset="0"/>
              </a:rPr>
              <a:pPr>
                <a:defRPr/>
              </a:pPr>
              <a:t>‹#›</a:t>
            </a:fld>
            <a:endParaRPr lang="en-US" dirty="0">
              <a:latin typeface="Calibri" pitchFamily="34" charset="0"/>
            </a:endParaRPr>
          </a:p>
        </p:txBody>
      </p:sp>
    </p:spTree>
    <p:extLst>
      <p:ext uri="{BB962C8B-B14F-4D97-AF65-F5344CB8AC3E}">
        <p14:creationId xmlns:p14="http://schemas.microsoft.com/office/powerpoint/2010/main" val="2781031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9.jpe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5" name="Rectangle 5"/>
          <p:cNvSpPr>
            <a:spLocks noGrp="1" noChangeArrowheads="1"/>
          </p:cNvSpPr>
          <p:nvPr>
            <p:ph type="body" sz="quarter" idx="3"/>
          </p:nvPr>
        </p:nvSpPr>
        <p:spPr bwMode="auto">
          <a:xfrm>
            <a:off x="323851" y="3200401"/>
            <a:ext cx="6210299" cy="523108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246" name="Rectangle 6"/>
          <p:cNvSpPr>
            <a:spLocks noGrp="1" noChangeArrowheads="1"/>
          </p:cNvSpPr>
          <p:nvPr>
            <p:ph type="ftr" sz="quarter" idx="4"/>
          </p:nvPr>
        </p:nvSpPr>
        <p:spPr bwMode="auto">
          <a:xfrm>
            <a:off x="1001110" y="8590782"/>
            <a:ext cx="3535264" cy="27432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a:latin typeface="Calibri" pitchFamily="34" charset="0"/>
              </a:defRPr>
            </a:lvl1pPr>
          </a:lstStyle>
          <a:p>
            <a:pPr>
              <a:defRPr/>
            </a:pPr>
            <a:endParaRPr lang="en-US" dirty="0"/>
          </a:p>
        </p:txBody>
      </p:sp>
      <p:sp>
        <p:nvSpPr>
          <p:cNvPr id="10247" name="Rectangle 7"/>
          <p:cNvSpPr>
            <a:spLocks noGrp="1" noChangeArrowheads="1"/>
          </p:cNvSpPr>
          <p:nvPr>
            <p:ph type="sldNum" sz="quarter" idx="5"/>
          </p:nvPr>
        </p:nvSpPr>
        <p:spPr bwMode="auto">
          <a:xfrm>
            <a:off x="323850" y="8590782"/>
            <a:ext cx="527488" cy="2694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a:latin typeface="Calibri" pitchFamily="34" charset="0"/>
              </a:defRPr>
            </a:lvl1pPr>
          </a:lstStyle>
          <a:p>
            <a:pPr>
              <a:defRPr/>
            </a:pPr>
            <a:fld id="{CEA96130-80FE-450A-9D6E-2375B464A403}" type="slidenum">
              <a:rPr lang="en-US" smtClean="0"/>
              <a:pPr>
                <a:defRPr/>
              </a:pPr>
              <a:t>‹#›</a:t>
            </a:fld>
            <a:endParaRPr lang="en-US" dirty="0"/>
          </a:p>
        </p:txBody>
      </p:sp>
      <p:sp>
        <p:nvSpPr>
          <p:cNvPr id="8" name="Slide Image Placeholder 7"/>
          <p:cNvSpPr>
            <a:spLocks noGrp="1" noRot="1" noChangeAspect="1"/>
          </p:cNvSpPr>
          <p:nvPr>
            <p:ph type="sldImg" idx="2"/>
          </p:nvPr>
        </p:nvSpPr>
        <p:spPr>
          <a:xfrm>
            <a:off x="1558415" y="284163"/>
            <a:ext cx="3741171" cy="2805878"/>
          </a:xfrm>
          <a:prstGeom prst="rect">
            <a:avLst/>
          </a:prstGeom>
          <a:noFill/>
          <a:ln w="12700">
            <a:solidFill>
              <a:prstClr val="black"/>
            </a:solidFill>
          </a:ln>
        </p:spPr>
        <p:txBody>
          <a:bodyPr vert="horz" lIns="91440" tIns="45720" rIns="91440" bIns="45720" rtlCol="0" anchor="ctr"/>
          <a:lstStyle/>
          <a:p>
            <a:endParaRPr lang="en-US"/>
          </a:p>
        </p:txBody>
      </p:sp>
      <p:pic>
        <p:nvPicPr>
          <p:cNvPr id="10" name="Picture 9" descr="Symantec.jpg"/>
          <p:cNvPicPr>
            <a:picLocks noChangeAspect="1"/>
          </p:cNvPicPr>
          <p:nvPr/>
        </p:nvPicPr>
        <p:blipFill>
          <a:blip r:embed="rId2">
            <a:grayscl/>
          </a:blip>
          <a:stretch>
            <a:fillRect/>
          </a:stretch>
        </p:blipFill>
        <p:spPr>
          <a:xfrm>
            <a:off x="5296394" y="8545297"/>
            <a:ext cx="1237755" cy="340695"/>
          </a:xfrm>
          <a:prstGeom prst="rect">
            <a:avLst/>
          </a:prstGeom>
        </p:spPr>
      </p:pic>
    </p:spTree>
    <p:extLst>
      <p:ext uri="{BB962C8B-B14F-4D97-AF65-F5344CB8AC3E}">
        <p14:creationId xmlns:p14="http://schemas.microsoft.com/office/powerpoint/2010/main" val="517329134"/>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20000"/>
      </a:spcBef>
      <a:spcAft>
        <a:spcPct val="20000"/>
      </a:spcAft>
      <a:defRPr sz="1200" kern="1200">
        <a:solidFill>
          <a:schemeClr val="tx1"/>
        </a:solidFill>
        <a:latin typeface="Calibri" pitchFamily="34" charset="0"/>
        <a:ea typeface="+mn-ea"/>
        <a:cs typeface="+mn-cs"/>
      </a:defRPr>
    </a:lvl1pPr>
    <a:lvl2pPr marL="457096" algn="l" rtl="0" eaLnBrk="0" fontAlgn="base" hangingPunct="0">
      <a:lnSpc>
        <a:spcPct val="90000"/>
      </a:lnSpc>
      <a:spcBef>
        <a:spcPct val="20000"/>
      </a:spcBef>
      <a:spcAft>
        <a:spcPct val="20000"/>
      </a:spcAft>
      <a:defRPr sz="1200" kern="1200">
        <a:solidFill>
          <a:schemeClr val="tx1"/>
        </a:solidFill>
        <a:latin typeface="Calibri" pitchFamily="34" charset="0"/>
        <a:ea typeface="+mn-ea"/>
        <a:cs typeface="+mn-cs"/>
      </a:defRPr>
    </a:lvl2pPr>
    <a:lvl3pPr marL="914192" algn="l" rtl="0" eaLnBrk="0" fontAlgn="base" hangingPunct="0">
      <a:lnSpc>
        <a:spcPct val="90000"/>
      </a:lnSpc>
      <a:spcBef>
        <a:spcPct val="20000"/>
      </a:spcBef>
      <a:spcAft>
        <a:spcPct val="20000"/>
      </a:spcAft>
      <a:defRPr sz="1200" kern="1200">
        <a:solidFill>
          <a:schemeClr val="tx1"/>
        </a:solidFill>
        <a:latin typeface="Calibri" pitchFamily="34" charset="0"/>
        <a:ea typeface="+mn-ea"/>
        <a:cs typeface="+mn-cs"/>
      </a:defRPr>
    </a:lvl3pPr>
    <a:lvl4pPr marL="1371288" algn="l" rtl="0" eaLnBrk="0" fontAlgn="base" hangingPunct="0">
      <a:lnSpc>
        <a:spcPct val="90000"/>
      </a:lnSpc>
      <a:spcBef>
        <a:spcPct val="20000"/>
      </a:spcBef>
      <a:spcAft>
        <a:spcPct val="20000"/>
      </a:spcAft>
      <a:defRPr sz="1200" kern="1200">
        <a:solidFill>
          <a:schemeClr val="tx1"/>
        </a:solidFill>
        <a:latin typeface="Calibri" pitchFamily="34" charset="0"/>
        <a:ea typeface="+mn-ea"/>
        <a:cs typeface="+mn-cs"/>
      </a:defRPr>
    </a:lvl4pPr>
    <a:lvl5pPr marL="1828385" algn="l" rtl="0" eaLnBrk="0" fontAlgn="base" hangingPunct="0">
      <a:lnSpc>
        <a:spcPct val="90000"/>
      </a:lnSpc>
      <a:spcBef>
        <a:spcPct val="20000"/>
      </a:spcBef>
      <a:spcAft>
        <a:spcPct val="20000"/>
      </a:spcAft>
      <a:defRPr sz="1200" kern="1200">
        <a:solidFill>
          <a:schemeClr val="tx1"/>
        </a:solidFill>
        <a:latin typeface="Calibri" pitchFamily="34" charset="0"/>
        <a:ea typeface="+mn-ea"/>
        <a:cs typeface="+mn-cs"/>
      </a:defRPr>
    </a:lvl5pPr>
    <a:lvl6pPr marL="2285480" algn="l" defTabSz="914192" rtl="0" eaLnBrk="1" latinLnBrk="0" hangingPunct="1">
      <a:defRPr sz="1200" kern="1200">
        <a:solidFill>
          <a:schemeClr val="tx1"/>
        </a:solidFill>
        <a:latin typeface="+mn-lt"/>
        <a:ea typeface="+mn-ea"/>
        <a:cs typeface="+mn-cs"/>
      </a:defRPr>
    </a:lvl6pPr>
    <a:lvl7pPr marL="2742577" algn="l" defTabSz="914192" rtl="0" eaLnBrk="1" latinLnBrk="0" hangingPunct="1">
      <a:defRPr sz="1200" kern="1200">
        <a:solidFill>
          <a:schemeClr val="tx1"/>
        </a:solidFill>
        <a:latin typeface="+mn-lt"/>
        <a:ea typeface="+mn-ea"/>
        <a:cs typeface="+mn-cs"/>
      </a:defRPr>
    </a:lvl7pPr>
    <a:lvl8pPr marL="3199673" algn="l" defTabSz="914192" rtl="0" eaLnBrk="1" latinLnBrk="0" hangingPunct="1">
      <a:defRPr sz="1200" kern="1200">
        <a:solidFill>
          <a:schemeClr val="tx1"/>
        </a:solidFill>
        <a:latin typeface="+mn-lt"/>
        <a:ea typeface="+mn-ea"/>
        <a:cs typeface="+mn-cs"/>
      </a:defRPr>
    </a:lvl8pPr>
    <a:lvl9pPr marL="3656769" algn="l" defTabSz="9141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7D2E851D-8E50-42C3-BFF1-DCAAC4A9EAB4}" type="slidenum">
              <a:rPr lang="en-US"/>
              <a:pPr/>
              <a:t>1</a:t>
            </a:fld>
            <a:endParaRPr lang="en-US"/>
          </a:p>
        </p:txBody>
      </p:sp>
      <p:sp>
        <p:nvSpPr>
          <p:cNvPr id="36867" name="Rectangle 2"/>
          <p:cNvSpPr>
            <a:spLocks noGrp="1" noRot="1" noChangeAspect="1" noChangeArrowheads="1" noTextEdit="1"/>
          </p:cNvSpPr>
          <p:nvPr>
            <p:ph type="sldImg"/>
          </p:nvPr>
        </p:nvSpPr>
        <p:spPr>
          <a:xfrm>
            <a:off x="1384300" y="360363"/>
            <a:ext cx="4089400" cy="3067050"/>
          </a:xfrm>
          <a:ln/>
        </p:spPr>
      </p:sp>
      <p:sp>
        <p:nvSpPr>
          <p:cNvPr id="36868" name="Rectangle 3"/>
          <p:cNvSpPr>
            <a:spLocks noGrp="1" noChangeArrowheads="1"/>
          </p:cNvSpPr>
          <p:nvPr>
            <p:ph type="body" idx="1"/>
          </p:nvPr>
        </p:nvSpPr>
        <p:spPr>
          <a:xfrm>
            <a:off x="300040" y="3435351"/>
            <a:ext cx="6257925" cy="5387975"/>
          </a:xfrm>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17" name="Group 16"/>
          <p:cNvGrpSpPr/>
          <p:nvPr userDrawn="1"/>
        </p:nvGrpSpPr>
        <p:grpSpPr>
          <a:xfrm>
            <a:off x="227015" y="6323678"/>
            <a:ext cx="8691371" cy="301752"/>
            <a:chOff x="227015" y="6323678"/>
            <a:chExt cx="8691371" cy="301752"/>
          </a:xfrm>
        </p:grpSpPr>
        <p:sp>
          <p:nvSpPr>
            <p:cNvPr id="18" name="Round Same Side Corner Rectangle 17"/>
            <p:cNvSpPr/>
            <p:nvPr userDrawn="1"/>
          </p:nvSpPr>
          <p:spPr bwMode="auto">
            <a:xfrm rot="16200000">
              <a:off x="4136075" y="2414618"/>
              <a:ext cx="301752" cy="811987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20" name="Round Same Side Corner Rectangle 19"/>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grpSp>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dirty="0" smtClean="0"/>
              <a:t>Cutting Edge 2012-13</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a:solidFill>
                  <a:schemeClr val="tx1"/>
                </a:solidFill>
              </a:defRPr>
            </a:lvl1pPr>
          </a:lstStyle>
          <a:p>
            <a:r>
              <a:rPr lang="en-US" dirty="0" smtClean="0"/>
              <a:t>Click to add title</a:t>
            </a:r>
            <a:endParaRPr lang="en-US" dirty="0"/>
          </a:p>
        </p:txBody>
      </p:sp>
      <p:sp>
        <p:nvSpPr>
          <p:cNvPr id="3076" name="Rectangle 4"/>
          <p:cNvSpPr>
            <a:spLocks noGrp="1" noChangeArrowheads="1"/>
          </p:cNvSpPr>
          <p:nvPr>
            <p:ph type="subTitle" idx="1" hasCustomPrompt="1"/>
          </p:nvPr>
        </p:nvSpPr>
        <p:spPr bwMode="black">
          <a:xfrm>
            <a:off x="685800" y="5181600"/>
            <a:ext cx="6172200" cy="381000"/>
          </a:xfrm>
        </p:spPr>
        <p:txBody>
          <a:bodyPr anchor="t" anchorCtr="0"/>
          <a:lstStyle>
            <a:lvl1pPr marL="0" indent="0">
              <a:buFontTx/>
              <a:buNone/>
              <a:defRPr sz="2400" b="1" baseline="0"/>
            </a:lvl1pPr>
          </a:lstStyle>
          <a:p>
            <a:r>
              <a:rPr lang="en-US" dirty="0" smtClean="0"/>
              <a:t>Click to add presenter’s name</a:t>
            </a:r>
            <a:endParaRPr lang="en-US" dirty="0"/>
          </a:p>
        </p:txBody>
      </p:sp>
      <p:sp>
        <p:nvSpPr>
          <p:cNvPr id="19" name="Text Placeholder 18"/>
          <p:cNvSpPr>
            <a:spLocks noGrp="1"/>
          </p:cNvSpPr>
          <p:nvPr>
            <p:ph type="body" sz="quarter" idx="10" hasCustomPrompt="1"/>
          </p:nvPr>
        </p:nvSpPr>
        <p:spPr>
          <a:xfrm>
            <a:off x="685800" y="5600075"/>
            <a:ext cx="6172200" cy="381000"/>
          </a:xfrm>
          <a:noFill/>
          <a:ln w="9525">
            <a:noFill/>
            <a:miter lim="800000"/>
            <a:headEnd/>
            <a:tailEnd/>
          </a:ln>
        </p:spPr>
        <p:txBody>
          <a:bodyPr vert="horz" wrap="square" lIns="91419" tIns="45710" rIns="91419" bIns="45710" numCol="1" anchor="t" anchorCtr="0" compatLnSpc="1">
            <a:prstTxWarp prst="textNoShape">
              <a:avLst/>
            </a:prstTxWarp>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dirty="0" smtClean="0"/>
              <a:t>Click to add presenter’s title</a:t>
            </a:r>
            <a:endParaRPr lang="en-US" dirty="0"/>
          </a:p>
        </p:txBody>
      </p:sp>
      <p:sp>
        <p:nvSpPr>
          <p:cNvPr id="22" name="Date Placeholder 3"/>
          <p:cNvSpPr>
            <a:spLocks noGrp="1"/>
          </p:cNvSpPr>
          <p:nvPr>
            <p:ph type="dt" sz="half" idx="2"/>
          </p:nvPr>
        </p:nvSpPr>
        <p:spPr>
          <a:xfrm>
            <a:off x="7224010" y="5181601"/>
            <a:ext cx="1219200" cy="3048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lvl1pPr algn="r">
              <a:defRPr lang="en-US" sz="1600" b="0" baseline="0" smtClean="0">
                <a:solidFill>
                  <a:schemeClr val="bg2">
                    <a:lumMod val="50000"/>
                  </a:schemeClr>
                </a:solidFill>
                <a:latin typeface="+mn-lt"/>
                <a:ea typeface="+mn-ea"/>
                <a:cs typeface="+mn-cs"/>
              </a:defRPr>
            </a:lvl1pPr>
          </a:lstStyle>
          <a:p>
            <a:pPr>
              <a:lnSpc>
                <a:spcPct val="90000"/>
              </a:lnSpc>
              <a:spcAft>
                <a:spcPts val="1200"/>
              </a:spcAft>
              <a:buClr>
                <a:schemeClr val="bg2">
                  <a:lumMod val="50000"/>
                </a:schemeClr>
              </a:buClr>
            </a:pPr>
            <a:endParaRPr lang="en-US" dirty="0"/>
          </a:p>
        </p:txBody>
      </p:sp>
      <p:pic>
        <p:nvPicPr>
          <p:cNvPr id="14" name="Picture 13" descr="SYM_Horiz_RGB.png"/>
          <p:cNvPicPr>
            <a:picLocks noChangeAspect="1"/>
          </p:cNvPicPr>
          <p:nvPr/>
        </p:nvPicPr>
        <p:blipFill>
          <a:blip r:embed="rId2" cstate="print"/>
          <a:stretch>
            <a:fillRect/>
          </a:stretch>
        </p:blipFill>
        <p:spPr>
          <a:xfrm>
            <a:off x="807190" y="775413"/>
            <a:ext cx="2430467" cy="640080"/>
          </a:xfrm>
          <a:prstGeom prst="rect">
            <a:avLst/>
          </a:prstGeom>
        </p:spPr>
      </p:pic>
      <p:pic>
        <p:nvPicPr>
          <p:cNvPr id="13" name="Picture 12" descr="1-draft-logo-2012-13.png"/>
          <p:cNvPicPr>
            <a:picLocks noChangeAspect="1"/>
          </p:cNvPicPr>
          <p:nvPr userDrawn="1"/>
        </p:nvPicPr>
        <p:blipFill>
          <a:blip r:embed="rId3" cstate="print"/>
          <a:stretch>
            <a:fillRect/>
          </a:stretch>
        </p:blipFill>
        <p:spPr>
          <a:xfrm>
            <a:off x="5105400" y="533400"/>
            <a:ext cx="2629267" cy="1124107"/>
          </a:xfrm>
          <a:prstGeom prst="rect">
            <a:avLst/>
          </a:prstGeom>
        </p:spPr>
      </p:pic>
      <p:pic>
        <p:nvPicPr>
          <p:cNvPr id="1064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10649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9"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1"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2"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3"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4"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5"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6"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7"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8"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9" name="Picture 2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20" name="Picture 2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21" name="Picture 2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22" name="Picture 2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23" name="Picture 27"/>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24" name="Picture 2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CF2B8A1-3E6D-410D-8994-CB5DF8932C78}" type="slidenum">
              <a:rPr lang="en-US" smtClean="0">
                <a:solidFill>
                  <a:prstClr val="white"/>
                </a:solidFill>
              </a:rPr>
              <a:pPr>
                <a:defRPr/>
              </a:pPr>
              <a:t>‹#›</a:t>
            </a:fld>
            <a:endParaRPr lang="en-US" dirty="0">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6" name="Rectangle 6"/>
          <p:cNvSpPr>
            <a:spLocks noGrp="1" noChangeArrowheads="1"/>
          </p:cNvSpPr>
          <p:nvPr>
            <p:ph type="sldNum" sz="quarter" idx="14"/>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10" name="Rectangle 6"/>
          <p:cNvSpPr>
            <a:spLocks noGrp="1" noChangeArrowheads="1"/>
          </p:cNvSpPr>
          <p:nvPr>
            <p:ph type="sldNum" sz="quarter" idx="16"/>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transition xmlns:p14="http://schemas.microsoft.com/office/powerpoint/2010/mai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sp>
        <p:nvSpPr>
          <p:cNvPr id="4" name="Round Same Side Corner Rectangle 3"/>
          <p:cNvSpPr/>
          <p:nvPr/>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5" name="Round Same Side Corner Rectangle 4"/>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pic>
        <p:nvPicPr>
          <p:cNvPr id="6" name="Picture 13" descr="SYM_Horiz_RGB.png"/>
          <p:cNvPicPr>
            <a:picLocks noChangeAspect="1"/>
          </p:cNvPicPr>
          <p:nvPr/>
        </p:nvPicPr>
        <p:blipFill>
          <a:blip r:embed="rId2" cstate="print"/>
          <a:srcRect/>
          <a:stretch>
            <a:fillRect/>
          </a:stretch>
        </p:blipFill>
        <p:spPr bwMode="auto">
          <a:xfrm>
            <a:off x="7016750" y="6311900"/>
            <a:ext cx="1206500" cy="317500"/>
          </a:xfrm>
          <a:prstGeom prst="rect">
            <a:avLst/>
          </a:prstGeom>
          <a:noFill/>
          <a:ln w="9525">
            <a:noFill/>
            <a:miter lim="800000"/>
            <a:headEnd/>
            <a:tailEnd/>
          </a:ln>
        </p:spPr>
      </p:pic>
      <p:pic>
        <p:nvPicPr>
          <p:cNvPr id="7"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8"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9" name="Picture 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0"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1"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3"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4"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5" name="Picture 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6"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7"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8"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9"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0"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1"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2"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3"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4"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5"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6"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7"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8"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9" name="Picture 2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0" name="Picture 2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1" name="Picture 2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2" name="Picture 2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3" name="Picture 2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4" name="Picture 2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p:ph type="ftr" sz="quarter" idx="10"/>
          </p:nvPr>
        </p:nvSpPr>
        <p:spPr/>
        <p:txBody>
          <a:bodyPr/>
          <a:lstStyle>
            <a:lvl1pPr algn="l" eaLnBrk="0" hangingPunct="0">
              <a:defRPr sz="1200" smtClean="0">
                <a:solidFill>
                  <a:schemeClr val="bg2">
                    <a:lumMod val="50000"/>
                  </a:schemeClr>
                </a:solidFill>
                <a:latin typeface="Calibri" pitchFamily="34" charset="0"/>
                <a:cs typeface="Calibri" pitchFamily="34" charset="0"/>
              </a:defRPr>
            </a:lvl1pPr>
          </a:lstStyle>
          <a:p>
            <a:pPr>
              <a:defRPr/>
            </a:pPr>
            <a:r>
              <a:rPr lang="en-US">
                <a:solidFill>
                  <a:srgbClr val="9A918C">
                    <a:lumMod val="50000"/>
                  </a:srgbClr>
                </a:solidFill>
              </a:rPr>
              <a:t>UCS Review – March 2008</a:t>
            </a:r>
          </a:p>
        </p:txBody>
      </p:sp>
      <p:sp>
        <p:nvSpPr>
          <p:cNvPr id="36" name="Rectangle 6"/>
          <p:cNvSpPr>
            <a:spLocks noGrp="1" noChangeArrowheads="1"/>
          </p:cNvSpPr>
          <p:nvPr>
            <p:ph type="sldNum" sz="quarter" idx="11"/>
          </p:nvPr>
        </p:nvSpPr>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ansition with Background Pictur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cstate="print"/>
          <a:srcRect/>
          <a:stretch>
            <a:fillRect/>
          </a:stretch>
        </p:blipFill>
        <p:spPr bwMode="auto">
          <a:xfrm>
            <a:off x="0" y="5300663"/>
            <a:ext cx="9156700" cy="1566862"/>
          </a:xfrm>
          <a:prstGeom prst="rect">
            <a:avLst/>
          </a:prstGeom>
          <a:noFill/>
          <a:ln w="9525">
            <a:noFill/>
            <a:miter lim="800000"/>
            <a:headEnd/>
            <a:tailEnd/>
          </a:ln>
        </p:spPr>
      </p:pic>
      <p:sp>
        <p:nvSpPr>
          <p:cNvPr id="4" name="Round Same Side Corner Rectangle 3"/>
          <p:cNvSpPr/>
          <p:nvPr/>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5" name="Round Same Side Corner Rectangle 4"/>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pic>
        <p:nvPicPr>
          <p:cNvPr id="6" name="Picture 14" descr="SYM_Horiz_RGB.png"/>
          <p:cNvPicPr>
            <a:picLocks noChangeAspect="1"/>
          </p:cNvPicPr>
          <p:nvPr/>
        </p:nvPicPr>
        <p:blipFill>
          <a:blip r:embed="rId4" cstate="print"/>
          <a:srcRect/>
          <a:stretch>
            <a:fillRect/>
          </a:stretch>
        </p:blipFill>
        <p:spPr bwMode="auto">
          <a:xfrm>
            <a:off x="7016750" y="6311900"/>
            <a:ext cx="1206500" cy="317500"/>
          </a:xfrm>
          <a:prstGeom prst="rect">
            <a:avLst/>
          </a:prstGeom>
          <a:noFill/>
          <a:ln w="9525">
            <a:noFill/>
            <a:miter lim="800000"/>
            <a:headEnd/>
            <a:tailEnd/>
          </a:ln>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smtClean="0"/>
            </a:lvl1pPr>
          </a:lstStyle>
          <a:p>
            <a:pPr>
              <a:defRPr/>
            </a:pPr>
            <a:r>
              <a:rPr lang="en-US">
                <a:solidFill>
                  <a:srgbClr val="9A918C">
                    <a:lumMod val="50000"/>
                  </a:srgbClr>
                </a:solidFill>
              </a:rPr>
              <a:t>UCS Review – March 2008</a:t>
            </a:r>
          </a:p>
        </p:txBody>
      </p:sp>
      <p:sp>
        <p:nvSpPr>
          <p:cNvPr id="8" name="Rectangle 6"/>
          <p:cNvSpPr>
            <a:spLocks noGrp="1" noChangeArrowheads="1"/>
          </p:cNvSpPr>
          <p:nvPr>
            <p:ph type="sldNum" sz="quarter" idx="11"/>
          </p:nvPr>
        </p:nvSpPr>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5" name="Rectangle 6"/>
          <p:cNvSpPr>
            <a:spLocks noGrp="1" noChangeArrowheads="1"/>
          </p:cNvSpPr>
          <p:nvPr>
            <p:ph type="sldNum" sz="quarter" idx="14"/>
          </p:nvPr>
        </p:nvSpPr>
        <p:spPr>
          <a:ln/>
        </p:spPr>
        <p:txBody>
          <a:bodyPr/>
          <a:lstStyle>
            <a:lvl1pPr>
              <a:defRPr/>
            </a:lvl1pPr>
          </a:lstStyle>
          <a:p>
            <a:pPr>
              <a:defRPr/>
            </a:pPr>
            <a:fld id="{19E82725-8DF5-483E-8284-A9FD70A095B3}" type="slidenum">
              <a:rPr lang="en-US" smtClean="0">
                <a:solidFill>
                  <a:prstClr val="white"/>
                </a:solidFill>
              </a:rPr>
              <a:pPr>
                <a:defRPr/>
              </a:pPr>
              <a:t>‹#›</a:t>
            </a:fld>
            <a:endParaRPr lang="en-US" dirty="0">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8" name="Rectangle 6"/>
          <p:cNvSpPr>
            <a:spLocks noGrp="1" noChangeArrowheads="1"/>
          </p:cNvSpPr>
          <p:nvPr>
            <p:ph type="sldNum" sz="quarter" idx="15"/>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5" name="Rectangle 6"/>
          <p:cNvSpPr>
            <a:spLocks noGrp="1" noChangeArrowheads="1"/>
          </p:cNvSpPr>
          <p:nvPr>
            <p:ph type="sldNum" sz="quarter" idx="15"/>
          </p:nvPr>
        </p:nvSpPr>
        <p:spPr>
          <a:ln/>
        </p:spPr>
        <p:txBody>
          <a:bodyPr/>
          <a:lstStyle>
            <a:lvl1pPr>
              <a:defRPr/>
            </a:lvl1pPr>
          </a:lstStyle>
          <a:p>
            <a:pPr>
              <a:defRPr/>
            </a:pPr>
            <a:fld id="{5174C40E-E0E6-4ED1-BAD3-135CC3C9AAEF}" type="slidenum">
              <a:rPr lang="en-US" smtClean="0">
                <a:solidFill>
                  <a:prstClr val="white"/>
                </a:solidFill>
              </a:rPr>
              <a:pPr>
                <a:defRPr/>
              </a:pPr>
              <a:t>‹#›</a:t>
            </a:fld>
            <a:endParaRPr lang="en-US" dirty="0">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80CBB690-4598-4113-A677-11D970E7073E}" type="slidenum">
              <a:rPr lang="en-US" smtClean="0">
                <a:solidFill>
                  <a:prstClr val="white"/>
                </a:solidFill>
              </a:rPr>
              <a:pPr>
                <a:defRPr/>
              </a:pPr>
              <a:t>‹#›</a:t>
            </a:fld>
            <a:endParaRPr lang="en-US" dirty="0">
              <a:solidFill>
                <a:prstClr val="white"/>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5" name="Rectangle 6"/>
          <p:cNvSpPr>
            <a:spLocks noGrp="1" noChangeArrowheads="1"/>
          </p:cNvSpPr>
          <p:nvPr>
            <p:ph type="sldNum" sz="quarter" idx="15"/>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add title</a:t>
            </a:r>
            <a:endParaRPr lang="en-US" dirty="0"/>
          </a:p>
        </p:txBody>
      </p:sp>
      <p:sp>
        <p:nvSpPr>
          <p:cNvPr id="3" name="Content Placeholder 2"/>
          <p:cNvSpPr>
            <a:spLocks noGrp="1"/>
          </p:cNvSpPr>
          <p:nvPr>
            <p:ph idx="1" hasCustomPrompt="1"/>
          </p:nvPr>
        </p:nvSpPr>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smtClean="0"/>
              <a:t>Cutting Edge 2012-13</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7" name="Rectangle 6"/>
          <p:cNvSpPr>
            <a:spLocks noGrp="1" noChangeArrowheads="1"/>
          </p:cNvSpPr>
          <p:nvPr>
            <p:ph type="sldNum" sz="quarter" idx="20"/>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Click icon to add picture</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8" name="Rectangle 6"/>
          <p:cNvSpPr>
            <a:spLocks noGrp="1" noChangeArrowheads="1"/>
          </p:cNvSpPr>
          <p:nvPr>
            <p:ph type="sldNum" sz="quarter" idx="20"/>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hank You - Ex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4" name="Round Same Side Corner Rectangle 3"/>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5" name="Rectangle 3"/>
          <p:cNvSpPr txBox="1">
            <a:spLocks noChangeArrowheads="1"/>
          </p:cNvSpPr>
          <p:nvPr/>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algn="l">
              <a:lnSpc>
                <a:spcPct val="90000"/>
              </a:lnSpc>
              <a:defRPr/>
            </a:pPr>
            <a:r>
              <a:rPr lang="en-US" b="1" kern="0" dirty="0" smtClean="0">
                <a:solidFill>
                  <a:prstClr val="black"/>
                </a:solidFill>
                <a:latin typeface="Calibri"/>
                <a:cs typeface="Arial" pitchFamily="34" charset="0"/>
              </a:rPr>
              <a:t>Thank you!</a:t>
            </a:r>
            <a:endParaRPr lang="en-US" b="1" kern="0" dirty="0">
              <a:solidFill>
                <a:prstClr val="black"/>
              </a:solidFill>
              <a:latin typeface="Calibri"/>
              <a:cs typeface="Arial" pitchFamily="34" charset="0"/>
            </a:endParaRPr>
          </a:p>
        </p:txBody>
      </p:sp>
      <p:sp>
        <p:nvSpPr>
          <p:cNvPr id="6" name="Rectangle 6"/>
          <p:cNvSpPr>
            <a:spLocks noChangeArrowheads="1"/>
          </p:cNvSpPr>
          <p:nvPr/>
        </p:nvSpPr>
        <p:spPr bwMode="auto">
          <a:xfrm>
            <a:off x="685800" y="5562600"/>
            <a:ext cx="7659688" cy="715963"/>
          </a:xfrm>
          <a:prstGeom prst="rect">
            <a:avLst/>
          </a:prstGeom>
          <a:noFill/>
          <a:ln w="9525">
            <a:noFill/>
            <a:miter lim="800000"/>
            <a:headEnd/>
            <a:tailEnd/>
          </a:ln>
          <a:effectLst/>
        </p:spPr>
        <p:txBody>
          <a:bodyPr tIns="91440" bIns="91440" anchor="b"/>
          <a:lstStyle/>
          <a:p>
            <a:pPr algn="l">
              <a:lnSpc>
                <a:spcPct val="90000"/>
              </a:lnSpc>
            </a:pPr>
            <a:r>
              <a:rPr lang="en-US" sz="800" b="1">
                <a:solidFill>
                  <a:prstClr val="black"/>
                </a:solidFill>
                <a:latin typeface="Calibri" pitchFamily="34" charset="0"/>
                <a:cs typeface="Arial" pitchFamily="34" charset="0"/>
              </a:rPr>
              <a:t>Copyright © 2010 Symantec Corporation. All rights reserved. </a:t>
            </a:r>
            <a:r>
              <a:rPr lang="en-US" sz="800">
                <a:solidFill>
                  <a:prstClr val="black"/>
                </a:solidFill>
                <a:latin typeface="Calibri" pitchFamily="34" charset="0"/>
                <a:cs typeface="Arial" pitchFamily="34" charset="0"/>
              </a:rPr>
              <a:t>Symantec and the Symantec Logo are trademarks or registered trademarks of Symantec Corporation or its affiliates in the U.S. and other countries.  Other names may be trademarks of their respective owners.</a:t>
            </a:r>
          </a:p>
          <a:p>
            <a:pPr algn="l">
              <a:lnSpc>
                <a:spcPct val="90000"/>
              </a:lnSpc>
            </a:pPr>
            <a:endParaRPr lang="en-US" sz="800">
              <a:solidFill>
                <a:prstClr val="black"/>
              </a:solidFill>
              <a:latin typeface="Calibri" pitchFamily="34" charset="0"/>
              <a:cs typeface="Arial" pitchFamily="34" charset="0"/>
            </a:endParaRPr>
          </a:p>
          <a:p>
            <a:pPr algn="l">
              <a:lnSpc>
                <a:spcPct val="90000"/>
              </a:lnSpc>
            </a:pPr>
            <a:r>
              <a:rPr lang="en-US" sz="800">
                <a:solidFill>
                  <a:prstClr val="black"/>
                </a:solidFill>
                <a:latin typeface="Calibri" pitchFamily="34" charset="0"/>
                <a:cs typeface="Arial" pitchFamily="34"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p:nvPicPr>
        <p:blipFill>
          <a:blip r:embed="rId2" cstate="print"/>
          <a:srcRect/>
          <a:stretch>
            <a:fillRect/>
          </a:stretch>
        </p:blipFill>
        <p:spPr bwMode="auto">
          <a:xfrm>
            <a:off x="806450" y="762000"/>
            <a:ext cx="2430463" cy="639763"/>
          </a:xfrm>
          <a:prstGeom prst="rect">
            <a:avLst/>
          </a:prstGeom>
          <a:noFill/>
          <a:ln w="9525">
            <a:noFill/>
            <a:miter lim="800000"/>
            <a:headEnd/>
            <a:tailEnd/>
          </a:ln>
        </p:spPr>
      </p:pic>
      <p:sp>
        <p:nvSpPr>
          <p:cNvPr id="8" name="Rectangle 3"/>
          <p:cNvSpPr txBox="1">
            <a:spLocks noChangeArrowheads="1"/>
          </p:cNvSpPr>
          <p:nvPr/>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algn="l">
              <a:lnSpc>
                <a:spcPct val="90000"/>
              </a:lnSpc>
              <a:defRPr/>
            </a:pPr>
            <a:r>
              <a:rPr lang="en-US" b="1" kern="0" dirty="0" smtClean="0">
                <a:solidFill>
                  <a:prstClr val="black"/>
                </a:solidFill>
                <a:latin typeface="Calibri"/>
                <a:cs typeface="Arial" pitchFamily="34" charset="0"/>
              </a:rPr>
              <a:t>Thank you!</a:t>
            </a:r>
            <a:endParaRPr lang="en-US" b="1" kern="0" dirty="0">
              <a:solidFill>
                <a:prstClr val="black"/>
              </a:solidFill>
              <a:latin typeface="Calibri"/>
              <a:cs typeface="Arial" pitchFamily="34" charset="0"/>
            </a:endParaRPr>
          </a:p>
        </p:txBody>
      </p:sp>
      <p:pic>
        <p:nvPicPr>
          <p:cNvPr id="9"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0"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1" name="Picture 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2"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3"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4"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5"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6" name="Picture 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7"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8"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9"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0"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1"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2"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3"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4"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5"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6"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7"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8"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9"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0" name="Picture 2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1" name="Picture 2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2" name="Picture 2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3" name="Picture 2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4" name="Picture 2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5" name="Picture 2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smtClean="0">
                <a:solidFill>
                  <a:schemeClr val="bg2">
                    <a:lumMod val="50000"/>
                  </a:schemeClr>
                </a:solidFill>
                <a:latin typeface="Calibri" pitchFamily="34" charset="0"/>
                <a:cs typeface="Calibri" pitchFamily="34" charset="0"/>
              </a:defRPr>
            </a:lvl1pPr>
          </a:lstStyle>
          <a:p>
            <a:pPr>
              <a:defRPr/>
            </a:pPr>
            <a:r>
              <a:rPr lang="en-US">
                <a:solidFill>
                  <a:srgbClr val="9A918C">
                    <a:lumMod val="50000"/>
                  </a:srgbClr>
                </a:solidFill>
              </a:rPr>
              <a:t>UCS Review – March 2008</a:t>
            </a:r>
          </a:p>
        </p:txBody>
      </p:sp>
      <p:sp>
        <p:nvSpPr>
          <p:cNvPr id="37" name="Rectangle 6"/>
          <p:cNvSpPr>
            <a:spLocks noGrp="1" noChangeArrowheads="1"/>
          </p:cNvSpPr>
          <p:nvPr>
            <p:ph type="sldNum" sz="quarter" idx="11"/>
          </p:nvPr>
        </p:nvSpPr>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hank You - In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4" name="Round Same Side Corner Rectangle 3"/>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5" name="Rectangle 3"/>
          <p:cNvSpPr txBox="1">
            <a:spLocks noChangeArrowheads="1"/>
          </p:cNvSpPr>
          <p:nvPr/>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algn="l">
              <a:lnSpc>
                <a:spcPct val="90000"/>
              </a:lnSpc>
              <a:defRPr/>
            </a:pPr>
            <a:r>
              <a:rPr lang="en-US" b="1" kern="0" dirty="0" smtClean="0">
                <a:solidFill>
                  <a:prstClr val="black"/>
                </a:solidFill>
                <a:latin typeface="Calibri"/>
                <a:cs typeface="Arial" pitchFamily="34" charset="0"/>
              </a:rPr>
              <a:t>Thank you!</a:t>
            </a:r>
            <a:endParaRPr lang="en-US" b="1" kern="0" dirty="0">
              <a:solidFill>
                <a:prstClr val="black"/>
              </a:solidFill>
              <a:latin typeface="Calibri"/>
              <a:cs typeface="Arial" pitchFamily="34" charset="0"/>
            </a:endParaRPr>
          </a:p>
        </p:txBody>
      </p:sp>
      <p:sp>
        <p:nvSpPr>
          <p:cNvPr id="6" name="Rectangle 6"/>
          <p:cNvSpPr>
            <a:spLocks noChangeArrowheads="1"/>
          </p:cNvSpPr>
          <p:nvPr/>
        </p:nvSpPr>
        <p:spPr bwMode="auto">
          <a:xfrm>
            <a:off x="685800" y="5867400"/>
            <a:ext cx="7659688" cy="411163"/>
          </a:xfrm>
          <a:prstGeom prst="rect">
            <a:avLst/>
          </a:prstGeom>
          <a:noFill/>
          <a:ln w="9525">
            <a:noFill/>
            <a:miter lim="800000"/>
            <a:headEnd/>
            <a:tailEnd/>
          </a:ln>
          <a:effectLst/>
        </p:spPr>
        <p:txBody>
          <a:bodyPr tIns="91440" bIns="91440" anchor="b"/>
          <a:lstStyle/>
          <a:p>
            <a:pPr algn="l">
              <a:lnSpc>
                <a:spcPct val="90000"/>
              </a:lnSpc>
              <a:defRPr/>
            </a:pPr>
            <a:r>
              <a:rPr lang="en-US" sz="800" b="1" dirty="0">
                <a:solidFill>
                  <a:prstClr val="black"/>
                </a:solidFill>
                <a:latin typeface="Calibri" pitchFamily="34" charset="0"/>
                <a:cs typeface="Arial" pitchFamily="34" charset="0"/>
              </a:rPr>
              <a:t>SYMANTEC PROPRIETARY/CONFIDENTIAL – INTERNAL USE ONLY</a:t>
            </a:r>
            <a:br>
              <a:rPr lang="en-US" sz="800" b="1" dirty="0">
                <a:solidFill>
                  <a:prstClr val="black"/>
                </a:solidFill>
                <a:latin typeface="Calibri" pitchFamily="34" charset="0"/>
                <a:cs typeface="Arial" pitchFamily="34" charset="0"/>
              </a:rPr>
            </a:br>
            <a:r>
              <a:rPr lang="en-US" sz="800" dirty="0">
                <a:solidFill>
                  <a:prstClr val="black"/>
                </a:solidFill>
                <a:latin typeface="Calibri" pitchFamily="34" charset="0"/>
                <a:cs typeface="Arial" pitchFamily="34" charset="0"/>
              </a:rPr>
              <a:t>Copyright © 2010 Symantec Corporation. All rights reserved.</a:t>
            </a:r>
          </a:p>
        </p:txBody>
      </p:sp>
      <p:pic>
        <p:nvPicPr>
          <p:cNvPr id="7" name="Picture 15" descr="SYM_Horiz_RGB.png"/>
          <p:cNvPicPr>
            <a:picLocks noChangeAspect="1"/>
          </p:cNvPicPr>
          <p:nvPr/>
        </p:nvPicPr>
        <p:blipFill>
          <a:blip r:embed="rId2" cstate="print"/>
          <a:srcRect/>
          <a:stretch>
            <a:fillRect/>
          </a:stretch>
        </p:blipFill>
        <p:spPr bwMode="auto">
          <a:xfrm>
            <a:off x="806450" y="762000"/>
            <a:ext cx="2430463" cy="639763"/>
          </a:xfrm>
          <a:prstGeom prst="rect">
            <a:avLst/>
          </a:prstGeom>
          <a:noFill/>
          <a:ln w="9525">
            <a:noFill/>
            <a:miter lim="800000"/>
            <a:headEnd/>
            <a:tailEnd/>
          </a:ln>
        </p:spPr>
      </p:pic>
      <p:sp>
        <p:nvSpPr>
          <p:cNvPr id="8" name="Rectangle 3"/>
          <p:cNvSpPr txBox="1">
            <a:spLocks noChangeArrowheads="1"/>
          </p:cNvSpPr>
          <p:nvPr/>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algn="l">
              <a:lnSpc>
                <a:spcPct val="90000"/>
              </a:lnSpc>
              <a:defRPr/>
            </a:pPr>
            <a:r>
              <a:rPr lang="en-US" b="1" kern="0" dirty="0" smtClean="0">
                <a:solidFill>
                  <a:prstClr val="black"/>
                </a:solidFill>
                <a:latin typeface="Calibri"/>
                <a:cs typeface="Arial" pitchFamily="34" charset="0"/>
              </a:rPr>
              <a:t>Thank you!</a:t>
            </a:r>
            <a:endParaRPr lang="en-US" b="1" kern="0" dirty="0">
              <a:solidFill>
                <a:prstClr val="black"/>
              </a:solidFill>
              <a:latin typeface="Calibri"/>
              <a:cs typeface="Arial" pitchFamily="34" charset="0"/>
            </a:endParaRPr>
          </a:p>
        </p:txBody>
      </p:sp>
      <p:pic>
        <p:nvPicPr>
          <p:cNvPr id="9"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0"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1" name="Picture 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2"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3"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4"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5"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6" name="Picture 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7"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8"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9"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0"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1"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2"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3"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4"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5"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6"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7"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8"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9"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0" name="Picture 2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1" name="Picture 2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2" name="Picture 2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3" name="Picture 2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4" name="Picture 2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5" name="Picture 2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smtClean="0">
                <a:solidFill>
                  <a:schemeClr val="bg2">
                    <a:lumMod val="50000"/>
                  </a:schemeClr>
                </a:solidFill>
                <a:latin typeface="Calibri" pitchFamily="34" charset="0"/>
                <a:cs typeface="Calibri" pitchFamily="34" charset="0"/>
              </a:defRPr>
            </a:lvl1pPr>
          </a:lstStyle>
          <a:p>
            <a:pPr>
              <a:defRPr/>
            </a:pPr>
            <a:r>
              <a:rPr lang="en-US">
                <a:solidFill>
                  <a:srgbClr val="9A918C">
                    <a:lumMod val="50000"/>
                  </a:srgbClr>
                </a:solidFill>
              </a:rPr>
              <a:t>UCS Review – March 2008</a:t>
            </a:r>
          </a:p>
        </p:txBody>
      </p:sp>
      <p:sp>
        <p:nvSpPr>
          <p:cNvPr id="37" name="Rectangle 6"/>
          <p:cNvSpPr>
            <a:spLocks noGrp="1" noChangeArrowheads="1"/>
          </p:cNvSpPr>
          <p:nvPr>
            <p:ph type="sldNum" sz="quarter" idx="11"/>
          </p:nvPr>
        </p:nvSpPr>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2875" y="1300163"/>
            <a:ext cx="4306888" cy="5091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2163" y="1300163"/>
            <a:ext cx="4306887" cy="5091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9A918C">
                    <a:lumMod val="50000"/>
                  </a:srgbClr>
                </a:solidFill>
              </a:rPr>
              <a:t>UCS Review – March 2008</a:t>
            </a:r>
          </a:p>
        </p:txBody>
      </p:sp>
      <p:sp>
        <p:nvSpPr>
          <p:cNvPr id="6" name="Rectangle 6"/>
          <p:cNvSpPr>
            <a:spLocks noGrp="1" noChangeArrowheads="1"/>
          </p:cNvSpPr>
          <p:nvPr>
            <p:ph type="sldNum" sz="quarter" idx="11"/>
          </p:nvPr>
        </p:nvSpPr>
        <p:spPr>
          <a:ln/>
        </p:spPr>
        <p:txBody>
          <a:bodyPr/>
          <a:lstStyle>
            <a:lvl1pPr>
              <a:defRPr/>
            </a:lvl1pPr>
          </a:lstStyle>
          <a:p>
            <a:pPr>
              <a:defRPr/>
            </a:pPr>
            <a:fld id="{0BCF933C-EA1E-476A-A538-1C3600DBC476}" type="slidenum">
              <a:rPr lang="en-US">
                <a:solidFill>
                  <a:prstClr val="white"/>
                </a:solidFill>
              </a:rPr>
              <a:pPr>
                <a:defRPr/>
              </a:pPr>
              <a:t>‹#›</a:t>
            </a:fld>
            <a:endParaRPr lang="en-US" dirty="0">
              <a:solidFill>
                <a:prstClr val="white"/>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2" name="Group 16"/>
          <p:cNvGrpSpPr>
            <a:grpSpLocks/>
          </p:cNvGrpSpPr>
          <p:nvPr/>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grpSp>
      <p:pic>
        <p:nvPicPr>
          <p:cNvPr id="8" name="Picture 14" descr="SYM_Horiz_RGB.png"/>
          <p:cNvPicPr>
            <a:picLocks noChangeAspect="1"/>
          </p:cNvPicPr>
          <p:nvPr/>
        </p:nvPicPr>
        <p:blipFill>
          <a:blip r:embed="rId2" cstate="print"/>
          <a:srcRect/>
          <a:stretch>
            <a:fillRect/>
          </a:stretch>
        </p:blipFill>
        <p:spPr bwMode="auto">
          <a:xfrm>
            <a:off x="806450" y="762000"/>
            <a:ext cx="2430463" cy="639763"/>
          </a:xfrm>
          <a:prstGeom prst="rect">
            <a:avLst/>
          </a:prstGeom>
          <a:noFill/>
          <a:ln w="9525">
            <a:noFill/>
            <a:miter lim="800000"/>
            <a:headEnd/>
            <a:tailEnd/>
          </a:ln>
        </p:spPr>
      </p:pic>
      <p:pic>
        <p:nvPicPr>
          <p:cNvPr id="9"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0"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1" name="Picture 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2"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3"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4"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5"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6" name="Picture 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7"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8"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0"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1"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2"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3"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4"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5"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6"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7"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8"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9"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0"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1" name="Picture 2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2" name="Picture 2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3" name="Picture 2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4" name="Picture 2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5" name="Picture 2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6" name="Picture 2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smtClean="0">
                <a:solidFill>
                  <a:schemeClr val="bg2">
                    <a:lumMod val="50000"/>
                  </a:schemeClr>
                </a:solidFill>
                <a:latin typeface="Calibri" pitchFamily="34" charset="0"/>
                <a:cs typeface="Calibri" pitchFamily="34" charset="0"/>
              </a:defRPr>
            </a:lvl1pPr>
          </a:lstStyle>
          <a:p>
            <a:pPr>
              <a:defRPr/>
            </a:pPr>
            <a:r>
              <a:rPr lang="en-US">
                <a:solidFill>
                  <a:srgbClr val="9A918C">
                    <a:lumMod val="50000"/>
                  </a:srgbClr>
                </a:solidFill>
              </a:rPr>
              <a:t>UCS Review – March 2008</a:t>
            </a:r>
          </a:p>
        </p:txBody>
      </p:sp>
      <p:sp>
        <p:nvSpPr>
          <p:cNvPr id="38" name="Rectangle 6"/>
          <p:cNvSpPr>
            <a:spLocks noGrp="1" noChangeArrowheads="1"/>
          </p:cNvSpPr>
          <p:nvPr>
            <p:ph type="sldNum" sz="quarter" idx="12"/>
          </p:nvPr>
        </p:nvSpPr>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defRPr>
            </a:lvl1pPr>
          </a:lstStyle>
          <a:p>
            <a:endParaRPr lang="en-US">
              <a:cs typeface="Arial" pitchFamily="34" charset="0"/>
            </a:endParaRPr>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CF2B8A1-3E6D-410D-8994-CB5DF8932C78}" type="slidenum">
              <a:rPr lang="en-US" smtClean="0">
                <a:solidFill>
                  <a:prstClr val="white"/>
                </a:solidFill>
              </a:rPr>
              <a:pPr>
                <a:defRPr/>
              </a:pPr>
              <a:t>‹#›</a:t>
            </a:fld>
            <a:endParaRPr lang="en-US" dirty="0">
              <a:solidFill>
                <a:prstClr val="white"/>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00200"/>
            <a:ext cx="8382000" cy="45720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2"/>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6" name="Rectangle 6"/>
          <p:cNvSpPr>
            <a:spLocks noGrp="1" noChangeArrowheads="1"/>
          </p:cNvSpPr>
          <p:nvPr>
            <p:ph type="sldNum" sz="quarter" idx="14"/>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676400"/>
            <a:ext cx="407670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701540" y="1676400"/>
            <a:ext cx="4061460" cy="4495800"/>
          </a:xfrm>
        </p:spPr>
        <p:txBody>
          <a:bodyPr>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8" name="Text Placeholder 6"/>
          <p:cNvSpPr>
            <a:spLocks noGrp="1"/>
          </p:cNvSpPr>
          <p:nvPr>
            <p:ph type="body" sz="quarter" idx="14"/>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Rectangle 5"/>
          <p:cNvSpPr>
            <a:spLocks noGrp="1" noChangeArrowheads="1"/>
          </p:cNvSpPr>
          <p:nvPr>
            <p:ph type="ftr" sz="quarter" idx="15"/>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10" name="Rectangle 6"/>
          <p:cNvSpPr>
            <a:spLocks noGrp="1" noChangeArrowheads="1"/>
          </p:cNvSpPr>
          <p:nvPr>
            <p:ph type="sldNum" sz="quarter" idx="16"/>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transition xmlns:p14="http://schemas.microsoft.com/office/powerpoint/2010/main"/>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sp>
        <p:nvSpPr>
          <p:cNvPr id="4" name="Round Same Side Corner Rectangle 3"/>
          <p:cNvSpPr/>
          <p:nvPr/>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5" name="Round Same Side Corner Rectangle 4"/>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pic>
        <p:nvPicPr>
          <p:cNvPr id="6" name="Picture 13" descr="SYM_Horiz_RGB.png"/>
          <p:cNvPicPr>
            <a:picLocks noChangeAspect="1"/>
          </p:cNvPicPr>
          <p:nvPr/>
        </p:nvPicPr>
        <p:blipFill>
          <a:blip r:embed="rId2" cstate="print"/>
          <a:srcRect/>
          <a:stretch>
            <a:fillRect/>
          </a:stretch>
        </p:blipFill>
        <p:spPr bwMode="auto">
          <a:xfrm>
            <a:off x="7016750" y="6311900"/>
            <a:ext cx="1206500" cy="317500"/>
          </a:xfrm>
          <a:prstGeom prst="rect">
            <a:avLst/>
          </a:prstGeom>
          <a:noFill/>
          <a:ln w="9525">
            <a:noFill/>
            <a:miter lim="800000"/>
            <a:headEnd/>
            <a:tailEnd/>
          </a:ln>
        </p:spPr>
      </p:pic>
      <p:pic>
        <p:nvPicPr>
          <p:cNvPr id="7"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8"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9" name="Picture 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0"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1"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3"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4"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5" name="Picture 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6"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7"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8"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9"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0"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1"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2"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3"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4"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5"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6"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7"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8"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9" name="Picture 2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0" name="Picture 2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1" name="Picture 2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2" name="Picture 2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3" name="Picture 2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4" name="Picture 2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baseline="0">
                <a:solidFill>
                  <a:schemeClr val="tx1"/>
                </a:solidFill>
              </a:defRPr>
            </a:lvl1pPr>
          </a:lstStyle>
          <a:p>
            <a:r>
              <a:rPr lang="en-US" smtClean="0"/>
              <a:t>Click to edit Master title style</a:t>
            </a:r>
            <a:endParaRPr lang="en-US" dirty="0"/>
          </a:p>
        </p:txBody>
      </p:sp>
      <p:sp>
        <p:nvSpPr>
          <p:cNvPr id="12" name="Rectangle 4"/>
          <p:cNvSpPr>
            <a:spLocks noGrp="1" noChangeArrowheads="1"/>
          </p:cNvSpPr>
          <p:nvPr>
            <p:ph type="subTitle" idx="1"/>
          </p:nvPr>
        </p:nvSpPr>
        <p:spPr bwMode="black">
          <a:xfrm>
            <a:off x="685800" y="5029200"/>
            <a:ext cx="7772400" cy="381000"/>
          </a:xfrm>
        </p:spPr>
        <p:txBody>
          <a:bodyPr/>
          <a:lstStyle>
            <a:lvl1pPr marL="0" indent="0">
              <a:buFontTx/>
              <a:buNone/>
              <a:defRPr sz="2400" b="1" baseline="0">
                <a:solidFill>
                  <a:schemeClr val="bg2"/>
                </a:solidFill>
              </a:defRPr>
            </a:lvl1pPr>
          </a:lstStyle>
          <a:p>
            <a:r>
              <a:rPr lang="en-US" smtClean="0"/>
              <a:t>Click to edit Master subtitle style</a:t>
            </a:r>
            <a:endParaRPr lang="en-US" dirty="0"/>
          </a:p>
        </p:txBody>
      </p:sp>
      <p:sp>
        <p:nvSpPr>
          <p:cNvPr id="35" name="Rectangle 5"/>
          <p:cNvSpPr>
            <a:spLocks noGrp="1" noChangeArrowheads="1"/>
          </p:cNvSpPr>
          <p:nvPr>
            <p:ph type="ftr" sz="quarter" idx="10"/>
          </p:nvPr>
        </p:nvSpPr>
        <p:spPr/>
        <p:txBody>
          <a:bodyPr/>
          <a:lstStyle>
            <a:lvl1pPr algn="l" eaLnBrk="0" hangingPunct="0">
              <a:defRPr sz="1200" smtClean="0">
                <a:solidFill>
                  <a:schemeClr val="bg2">
                    <a:lumMod val="50000"/>
                  </a:schemeClr>
                </a:solidFill>
                <a:latin typeface="Calibri" pitchFamily="34" charset="0"/>
                <a:cs typeface="Calibri" pitchFamily="34" charset="0"/>
              </a:defRPr>
            </a:lvl1pPr>
          </a:lstStyle>
          <a:p>
            <a:pPr>
              <a:defRPr/>
            </a:pPr>
            <a:r>
              <a:rPr lang="en-US">
                <a:solidFill>
                  <a:srgbClr val="9A918C">
                    <a:lumMod val="50000"/>
                  </a:srgbClr>
                </a:solidFill>
              </a:rPr>
              <a:t>UCS Review – March 2008</a:t>
            </a:r>
          </a:p>
        </p:txBody>
      </p:sp>
      <p:sp>
        <p:nvSpPr>
          <p:cNvPr id="36" name="Rectangle 6"/>
          <p:cNvSpPr>
            <a:spLocks noGrp="1" noChangeArrowheads="1"/>
          </p:cNvSpPr>
          <p:nvPr>
            <p:ph type="sldNum" sz="quarter" idx="11"/>
          </p:nvPr>
        </p:nvSpPr>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grpSp>
        <p:nvGrpSpPr>
          <p:cNvPr id="13" name="Group 12"/>
          <p:cNvGrpSpPr/>
          <p:nvPr userDrawn="1"/>
        </p:nvGrpSpPr>
        <p:grpSpPr>
          <a:xfrm>
            <a:off x="227015" y="6323678"/>
            <a:ext cx="8691371" cy="301752"/>
            <a:chOff x="227015" y="6323678"/>
            <a:chExt cx="8691371" cy="301752"/>
          </a:xfrm>
        </p:grpSpPr>
        <p:sp>
          <p:nvSpPr>
            <p:cNvPr id="14" name="Round Same Side Corner Rectangle 13"/>
            <p:cNvSpPr/>
            <p:nvPr userDrawn="1"/>
          </p:nvSpPr>
          <p:spPr bwMode="auto">
            <a:xfrm rot="16200000">
              <a:off x="3389251" y="3161442"/>
              <a:ext cx="301752" cy="6626223"/>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7" name="Round Same Side Corner Rectangle 16"/>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grpSp>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dirty="0" smtClean="0"/>
              <a:t>Cutting Edge 2012-13</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baseline="0">
                <a:solidFill>
                  <a:schemeClr val="tx1"/>
                </a:solidFill>
              </a:defRPr>
            </a:lvl1pPr>
          </a:lstStyle>
          <a:p>
            <a:r>
              <a:rPr lang="en-US" dirty="0" smtClean="0"/>
              <a:t>Click to add transition statement here</a:t>
            </a:r>
            <a:endParaRPr lang="en-US" dirty="0"/>
          </a:p>
        </p:txBody>
      </p:sp>
      <p:sp>
        <p:nvSpPr>
          <p:cNvPr id="12" name="Rectangle 4"/>
          <p:cNvSpPr>
            <a:spLocks noGrp="1" noChangeArrowheads="1"/>
          </p:cNvSpPr>
          <p:nvPr>
            <p:ph type="subTitle" idx="1" hasCustomPrompt="1"/>
          </p:nvPr>
        </p:nvSpPr>
        <p:spPr bwMode="black">
          <a:xfrm>
            <a:off x="685800" y="5029200"/>
            <a:ext cx="7772400" cy="381000"/>
          </a:xfrm>
        </p:spPr>
        <p:txBody>
          <a:bodyPr anchor="t" anchorCtr="0"/>
          <a:lstStyle>
            <a:lvl1pPr marL="0" indent="0">
              <a:buFontTx/>
              <a:buNone/>
              <a:defRPr sz="2400" b="1" baseline="0">
                <a:solidFill>
                  <a:schemeClr val="bg2"/>
                </a:solidFill>
              </a:defRPr>
            </a:lvl1pPr>
          </a:lstStyle>
          <a:p>
            <a:r>
              <a:rPr lang="en-US" dirty="0" smtClean="0"/>
              <a:t>Click to add subtitle here</a:t>
            </a:r>
            <a:endParaRPr lang="en-US" dirty="0"/>
          </a:p>
        </p:txBody>
      </p:sp>
      <p:pic>
        <p:nvPicPr>
          <p:cNvPr id="10" name="Picture 9" descr="SYM_Horiz_RGB.png"/>
          <p:cNvPicPr>
            <a:picLocks noChangeAspect="1"/>
          </p:cNvPicPr>
          <p:nvPr/>
        </p:nvPicPr>
        <p:blipFill>
          <a:blip r:embed="rId2" cstate="print"/>
          <a:stretch>
            <a:fillRect/>
          </a:stretch>
        </p:blipFill>
        <p:spPr>
          <a:xfrm>
            <a:off x="7016496" y="6311302"/>
            <a:ext cx="1207008" cy="317873"/>
          </a:xfrm>
          <a:prstGeom prst="rect">
            <a:avLst/>
          </a:prstGeom>
        </p:spPr>
      </p:pic>
      <p:pic>
        <p:nvPicPr>
          <p:cNvPr id="1075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1075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3"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8"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9"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0"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1"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2"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3"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4"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5"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6"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7"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8"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ransition with Background Pictur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cstate="print"/>
          <a:srcRect/>
          <a:stretch>
            <a:fillRect/>
          </a:stretch>
        </p:blipFill>
        <p:spPr bwMode="auto">
          <a:xfrm>
            <a:off x="0" y="5300663"/>
            <a:ext cx="9156700" cy="1566862"/>
          </a:xfrm>
          <a:prstGeom prst="rect">
            <a:avLst/>
          </a:prstGeom>
          <a:noFill/>
          <a:ln w="9525">
            <a:noFill/>
            <a:miter lim="800000"/>
            <a:headEnd/>
            <a:tailEnd/>
          </a:ln>
        </p:spPr>
      </p:pic>
      <p:sp>
        <p:nvSpPr>
          <p:cNvPr id="4" name="Round Same Side Corner Rectangle 3"/>
          <p:cNvSpPr/>
          <p:nvPr/>
        </p:nvSpPr>
        <p:spPr bwMode="auto">
          <a:xfrm rot="16200000">
            <a:off x="3389313" y="3160713"/>
            <a:ext cx="301625" cy="6626225"/>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5" name="Round Same Side Corner Rectangle 4"/>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pic>
        <p:nvPicPr>
          <p:cNvPr id="6" name="Picture 14" descr="SYM_Horiz_RGB.png"/>
          <p:cNvPicPr>
            <a:picLocks noChangeAspect="1"/>
          </p:cNvPicPr>
          <p:nvPr/>
        </p:nvPicPr>
        <p:blipFill>
          <a:blip r:embed="rId4" cstate="print"/>
          <a:srcRect/>
          <a:stretch>
            <a:fillRect/>
          </a:stretch>
        </p:blipFill>
        <p:spPr bwMode="auto">
          <a:xfrm>
            <a:off x="7016750" y="6311900"/>
            <a:ext cx="1206500" cy="317500"/>
          </a:xfrm>
          <a:prstGeom prst="rect">
            <a:avLst/>
          </a:prstGeom>
          <a:noFill/>
          <a:ln w="9525">
            <a:noFill/>
            <a:miter lim="800000"/>
            <a:headEnd/>
            <a:tailEnd/>
          </a:ln>
        </p:spPr>
      </p:pic>
      <p:sp>
        <p:nvSpPr>
          <p:cNvPr id="2" name="Title 1"/>
          <p:cNvSpPr>
            <a:spLocks noGrp="1"/>
          </p:cNvSpPr>
          <p:nvPr>
            <p:ph type="title"/>
          </p:nvPr>
        </p:nvSpPr>
        <p:spPr>
          <a:xfrm>
            <a:off x="381000" y="5334000"/>
            <a:ext cx="8382000" cy="838200"/>
          </a:xfrm>
        </p:spPr>
        <p:txBody>
          <a:bodyPr/>
          <a:lstStyle>
            <a:lvl1pPr>
              <a:defRPr sz="2400"/>
            </a:lvl1pPr>
          </a:lstStyle>
          <a:p>
            <a:r>
              <a:rPr lang="en-US" smtClean="0"/>
              <a:t>Click to edit Master title style</a:t>
            </a:r>
            <a:endParaRPr lang="en-US" dirty="0"/>
          </a:p>
        </p:txBody>
      </p:sp>
      <p:sp>
        <p:nvSpPr>
          <p:cNvPr id="7" name="Rectangle 5"/>
          <p:cNvSpPr>
            <a:spLocks noGrp="1" noChangeArrowheads="1"/>
          </p:cNvSpPr>
          <p:nvPr>
            <p:ph type="ftr" sz="quarter" idx="10"/>
          </p:nvPr>
        </p:nvSpPr>
        <p:spPr/>
        <p:txBody>
          <a:bodyPr/>
          <a:lstStyle>
            <a:lvl1pPr>
              <a:defRPr smtClean="0"/>
            </a:lvl1pPr>
          </a:lstStyle>
          <a:p>
            <a:pPr>
              <a:defRPr/>
            </a:pPr>
            <a:r>
              <a:rPr lang="en-US">
                <a:solidFill>
                  <a:srgbClr val="9A918C">
                    <a:lumMod val="50000"/>
                  </a:srgbClr>
                </a:solidFill>
              </a:rPr>
              <a:t>UCS Review – March 2008</a:t>
            </a:r>
          </a:p>
        </p:txBody>
      </p:sp>
      <p:sp>
        <p:nvSpPr>
          <p:cNvPr id="8" name="Rectangle 6"/>
          <p:cNvSpPr>
            <a:spLocks noGrp="1" noChangeArrowheads="1"/>
          </p:cNvSpPr>
          <p:nvPr>
            <p:ph type="sldNum" sz="quarter" idx="11"/>
          </p:nvPr>
        </p:nvSpPr>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3"/>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5" name="Rectangle 6"/>
          <p:cNvSpPr>
            <a:spLocks noGrp="1" noChangeArrowheads="1"/>
          </p:cNvSpPr>
          <p:nvPr>
            <p:ph type="sldNum" sz="quarter" idx="14"/>
          </p:nvPr>
        </p:nvSpPr>
        <p:spPr>
          <a:ln/>
        </p:spPr>
        <p:txBody>
          <a:bodyPr/>
          <a:lstStyle>
            <a:lvl1pPr>
              <a:defRPr/>
            </a:lvl1pPr>
          </a:lstStyle>
          <a:p>
            <a:pPr>
              <a:defRPr/>
            </a:pPr>
            <a:fld id="{19E82725-8DF5-483E-8284-A9FD70A095B3}" type="slidenum">
              <a:rPr lang="en-US" smtClean="0">
                <a:solidFill>
                  <a:prstClr val="white"/>
                </a:solidFill>
              </a:rPr>
              <a:pPr>
                <a:defRPr/>
              </a:pPr>
              <a:t>‹#›</a:t>
            </a:fld>
            <a:endParaRPr lang="en-US" dirty="0">
              <a:solidFill>
                <a:prstClr val="white"/>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8" name="Rectangle 6"/>
          <p:cNvSpPr>
            <a:spLocks noGrp="1" noChangeArrowheads="1"/>
          </p:cNvSpPr>
          <p:nvPr>
            <p:ph type="sldNum" sz="quarter" idx="15"/>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pPr lvl="0"/>
            <a:r>
              <a:rPr lang="en-US" noProof="0" smtClean="0"/>
              <a:t>Click icon to add table</a:t>
            </a:r>
            <a:endParaRPr lang="en-US" noProof="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Rectangle 5"/>
          <p:cNvSpPr>
            <a:spLocks noGrp="1" noChangeArrowheads="1"/>
          </p:cNvSpPr>
          <p:nvPr>
            <p:ph type="ftr" sz="quarter" idx="14"/>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5" name="Rectangle 6"/>
          <p:cNvSpPr>
            <a:spLocks noGrp="1" noChangeArrowheads="1"/>
          </p:cNvSpPr>
          <p:nvPr>
            <p:ph type="sldNum" sz="quarter" idx="15"/>
          </p:nvPr>
        </p:nvSpPr>
        <p:spPr>
          <a:ln/>
        </p:spPr>
        <p:txBody>
          <a:bodyPr/>
          <a:lstStyle>
            <a:lvl1pPr>
              <a:defRPr/>
            </a:lvl1pPr>
          </a:lstStyle>
          <a:p>
            <a:pPr>
              <a:defRPr/>
            </a:pPr>
            <a:fld id="{5174C40E-E0E6-4ED1-BAD3-135CC3C9AAEF}" type="slidenum">
              <a:rPr lang="en-US" smtClean="0">
                <a:solidFill>
                  <a:prstClr val="white"/>
                </a:solidFill>
              </a:rPr>
              <a:pPr>
                <a:defRPr/>
              </a:pPr>
              <a:t>‹#›</a:t>
            </a:fld>
            <a:endParaRPr lang="en-US" dirty="0">
              <a:solidFill>
                <a:prstClr val="whit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80CBB690-4598-4113-A677-11D970E7073E}" type="slidenum">
              <a:rPr lang="en-US" smtClean="0">
                <a:solidFill>
                  <a:prstClr val="white"/>
                </a:solidFill>
              </a:rPr>
              <a:pPr>
                <a:defRPr/>
              </a:pPr>
              <a:t>‹#›</a:t>
            </a:fld>
            <a:endParaRPr lang="en-US" dirty="0">
              <a:solidFill>
                <a:prstClr val="white"/>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381000" y="1088571"/>
            <a:ext cx="8382000" cy="381000"/>
          </a:xfrm>
          <a:noFill/>
          <a:ln w="9525">
            <a:noFill/>
            <a:miter lim="800000"/>
            <a:headEnd/>
            <a:tailEnd/>
          </a:ln>
        </p:spPr>
        <p:txBody>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5" name="Rectangle 6"/>
          <p:cNvSpPr>
            <a:spLocks noGrp="1" noChangeArrowheads="1"/>
          </p:cNvSpPr>
          <p:nvPr>
            <p:ph type="sldNum" sz="quarter" idx="15"/>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p:nvPr>
        </p:nvSpPr>
        <p:spPr>
          <a:xfrm>
            <a:off x="1037581" y="1130451"/>
            <a:ext cx="7058026" cy="3033903"/>
          </a:xfrm>
        </p:spPr>
        <p:txBody>
          <a:bodyPr/>
          <a:lstStyle>
            <a:lvl1pPr marL="0" indent="0">
              <a:lnSpc>
                <a:spcPct val="120000"/>
              </a:lnSpc>
              <a:spcAft>
                <a:spcPts val="0"/>
              </a:spcAft>
              <a:buNone/>
              <a:defRPr sz="3200" baseline="0"/>
            </a:lvl1pPr>
          </a:lstStyle>
          <a:p>
            <a:pPr lvl="0"/>
            <a:r>
              <a:rPr lang="en-US" smtClean="0"/>
              <a:t>Click to edit Master text styles</a:t>
            </a:r>
          </a:p>
        </p:txBody>
      </p:sp>
      <p:sp>
        <p:nvSpPr>
          <p:cNvPr id="9" name="Text Placeholder 8"/>
          <p:cNvSpPr>
            <a:spLocks noGrp="1" noChangeAspect="1"/>
          </p:cNvSpPr>
          <p:nvPr>
            <p:ph type="body" sz="quarter" idx="16"/>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25" name="Text Placeholder 24"/>
          <p:cNvSpPr>
            <a:spLocks noGrp="1"/>
          </p:cNvSpPr>
          <p:nvPr>
            <p:ph type="body" sz="quarter" idx="15"/>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6" name="Rectangle 5"/>
          <p:cNvSpPr>
            <a:spLocks noGrp="1" noChangeArrowheads="1"/>
          </p:cNvSpPr>
          <p:nvPr>
            <p:ph type="ftr" sz="quarter" idx="19"/>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7" name="Rectangle 6"/>
          <p:cNvSpPr>
            <a:spLocks noGrp="1" noChangeArrowheads="1"/>
          </p:cNvSpPr>
          <p:nvPr>
            <p:ph type="sldNum" sz="quarter" idx="20"/>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smtClean="0"/>
              <a:t>Click to edit Master text styles</a:t>
            </a:r>
          </a:p>
        </p:txBody>
      </p:sp>
      <p:sp>
        <p:nvSpPr>
          <p:cNvPr id="23" name="Text Placeholder 22"/>
          <p:cNvSpPr>
            <a:spLocks noGrp="1"/>
          </p:cNvSpPr>
          <p:nvPr>
            <p:ph type="body" sz="quarter" idx="14"/>
          </p:nvPr>
        </p:nvSpPr>
        <p:spPr>
          <a:xfrm>
            <a:off x="4152900" y="1162050"/>
            <a:ext cx="4238625" cy="3886200"/>
          </a:xfrm>
        </p:spPr>
        <p:txBody>
          <a:bodyPr/>
          <a:lstStyle>
            <a:lvl1pPr marL="0" indent="0">
              <a:lnSpc>
                <a:spcPct val="120000"/>
              </a:lnSpc>
              <a:spcAft>
                <a:spcPts val="0"/>
              </a:spcAft>
              <a:buNone/>
              <a:defRPr sz="3000" baseline="0"/>
            </a:lvl1pPr>
          </a:lstStyle>
          <a:p>
            <a:pPr lvl="0"/>
            <a:r>
              <a:rPr lang="en-US" smtClean="0"/>
              <a:t>Click to edit Master text styles</a:t>
            </a:r>
          </a:p>
        </p:txBody>
      </p:sp>
      <p:sp>
        <p:nvSpPr>
          <p:cNvPr id="27" name="Picture Placeholder 26"/>
          <p:cNvSpPr>
            <a:spLocks noGrp="1"/>
          </p:cNvSpPr>
          <p:nvPr>
            <p:ph type="pic" sz="quarter" idx="16"/>
          </p:nvPr>
        </p:nvSpPr>
        <p:spPr>
          <a:xfrm>
            <a:off x="381000" y="1371600"/>
            <a:ext cx="2290482" cy="2667000"/>
          </a:xfrm>
          <a:prstGeom prst="roundRect">
            <a:avLst>
              <a:gd name="adj" fmla="val 6273"/>
            </a:avLst>
          </a:prstGeom>
          <a:ln w="12700">
            <a:solidFill>
              <a:schemeClr val="bg2"/>
            </a:solidFill>
          </a:ln>
        </p:spPr>
        <p:txBody>
          <a:bodyPr anchor="ctr"/>
          <a:lstStyle>
            <a:lvl1pPr marL="0" indent="0" algn="ctr">
              <a:buNone/>
              <a:defRPr/>
            </a:lvl1pPr>
          </a:lstStyle>
          <a:p>
            <a:pPr lvl="0"/>
            <a:r>
              <a:rPr lang="en-US" noProof="0" smtClean="0"/>
              <a:t>Click icon to add picture</a:t>
            </a:r>
            <a:endParaRPr lang="en-US" noProof="0" dirty="0"/>
          </a:p>
        </p:txBody>
      </p:sp>
      <p:sp>
        <p:nvSpPr>
          <p:cNvPr id="9" name="Text Placeholder 8"/>
          <p:cNvSpPr>
            <a:spLocks noGrp="1" noChangeAspect="1"/>
          </p:cNvSpPr>
          <p:nvPr>
            <p:ph type="body" sz="quarter" idx="17"/>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smtClean="0"/>
              <a:t>Click to edit Master text styles</a:t>
            </a:r>
          </a:p>
        </p:txBody>
      </p:sp>
      <p:sp>
        <p:nvSpPr>
          <p:cNvPr id="10" name="Text Placeholder 8"/>
          <p:cNvSpPr>
            <a:spLocks noGrp="1" noChangeAspect="1"/>
          </p:cNvSpPr>
          <p:nvPr>
            <p:ph type="body" sz="quarter" idx="18"/>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smtClean="0"/>
              <a:t>Click to edit Master text styles</a:t>
            </a:r>
          </a:p>
        </p:txBody>
      </p:sp>
      <p:sp>
        <p:nvSpPr>
          <p:cNvPr id="7" name="Rectangle 5"/>
          <p:cNvSpPr>
            <a:spLocks noGrp="1" noChangeArrowheads="1"/>
          </p:cNvSpPr>
          <p:nvPr>
            <p:ph type="ftr" sz="quarter" idx="19"/>
          </p:nvPr>
        </p:nvSpPr>
        <p:spPr>
          <a:ln/>
        </p:spPr>
        <p:txBody>
          <a:bodyPr/>
          <a:lstStyle>
            <a:lvl1pPr>
              <a:defRPr/>
            </a:lvl1pPr>
          </a:lstStyle>
          <a:p>
            <a:pPr>
              <a:defRPr/>
            </a:pPr>
            <a:r>
              <a:rPr lang="en-US" smtClean="0">
                <a:solidFill>
                  <a:srgbClr val="9A918C">
                    <a:lumMod val="50000"/>
                  </a:srgbClr>
                </a:solidFill>
              </a:rPr>
              <a:t>UCS Review – March 2008</a:t>
            </a:r>
            <a:endParaRPr lang="en-US">
              <a:solidFill>
                <a:srgbClr val="9A918C">
                  <a:lumMod val="50000"/>
                </a:srgbClr>
              </a:solidFill>
            </a:endParaRPr>
          </a:p>
        </p:txBody>
      </p:sp>
      <p:sp>
        <p:nvSpPr>
          <p:cNvPr id="8" name="Rectangle 6"/>
          <p:cNvSpPr>
            <a:spLocks noGrp="1" noChangeArrowheads="1"/>
          </p:cNvSpPr>
          <p:nvPr>
            <p:ph type="sldNum" sz="quarter" idx="20"/>
          </p:nvPr>
        </p:nvSpPr>
        <p:spPr>
          <a:ln/>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hank You - Ex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4" name="Round Same Side Corner Rectangle 3"/>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5" name="Rectangle 3"/>
          <p:cNvSpPr txBox="1">
            <a:spLocks noChangeArrowheads="1"/>
          </p:cNvSpPr>
          <p:nvPr/>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algn="l">
              <a:lnSpc>
                <a:spcPct val="90000"/>
              </a:lnSpc>
              <a:defRPr/>
            </a:pPr>
            <a:r>
              <a:rPr lang="en-US" b="1" kern="0" dirty="0" smtClean="0">
                <a:solidFill>
                  <a:prstClr val="black"/>
                </a:solidFill>
                <a:latin typeface="Calibri"/>
                <a:cs typeface="Arial" pitchFamily="34" charset="0"/>
              </a:rPr>
              <a:t>Thank you!</a:t>
            </a:r>
            <a:endParaRPr lang="en-US" b="1" kern="0" dirty="0">
              <a:solidFill>
                <a:prstClr val="black"/>
              </a:solidFill>
              <a:latin typeface="Calibri"/>
              <a:cs typeface="Arial" pitchFamily="34" charset="0"/>
            </a:endParaRPr>
          </a:p>
        </p:txBody>
      </p:sp>
      <p:sp>
        <p:nvSpPr>
          <p:cNvPr id="6" name="Rectangle 6"/>
          <p:cNvSpPr>
            <a:spLocks noChangeArrowheads="1"/>
          </p:cNvSpPr>
          <p:nvPr/>
        </p:nvSpPr>
        <p:spPr bwMode="auto">
          <a:xfrm>
            <a:off x="685800" y="5562600"/>
            <a:ext cx="7659688" cy="715963"/>
          </a:xfrm>
          <a:prstGeom prst="rect">
            <a:avLst/>
          </a:prstGeom>
          <a:noFill/>
          <a:ln w="9525">
            <a:noFill/>
            <a:miter lim="800000"/>
            <a:headEnd/>
            <a:tailEnd/>
          </a:ln>
          <a:effectLst/>
        </p:spPr>
        <p:txBody>
          <a:bodyPr tIns="91440" bIns="91440" anchor="b"/>
          <a:lstStyle/>
          <a:p>
            <a:pPr algn="l">
              <a:lnSpc>
                <a:spcPct val="90000"/>
              </a:lnSpc>
            </a:pPr>
            <a:r>
              <a:rPr lang="en-US" sz="800" b="1">
                <a:solidFill>
                  <a:prstClr val="black"/>
                </a:solidFill>
                <a:latin typeface="Calibri" pitchFamily="34" charset="0"/>
                <a:cs typeface="Arial" pitchFamily="34" charset="0"/>
              </a:rPr>
              <a:t>Copyright © 2010 Symantec Corporation. All rights reserved. </a:t>
            </a:r>
            <a:r>
              <a:rPr lang="en-US" sz="800">
                <a:solidFill>
                  <a:prstClr val="black"/>
                </a:solidFill>
                <a:latin typeface="Calibri" pitchFamily="34" charset="0"/>
                <a:cs typeface="Arial" pitchFamily="34" charset="0"/>
              </a:rPr>
              <a:t>Symantec and the Symantec Logo are trademarks or registered trademarks of Symantec Corporation or its affiliates in the U.S. and other countries.  Other names may be trademarks of their respective owners.</a:t>
            </a:r>
          </a:p>
          <a:p>
            <a:pPr algn="l">
              <a:lnSpc>
                <a:spcPct val="90000"/>
              </a:lnSpc>
            </a:pPr>
            <a:endParaRPr lang="en-US" sz="800">
              <a:solidFill>
                <a:prstClr val="black"/>
              </a:solidFill>
              <a:latin typeface="Calibri" pitchFamily="34" charset="0"/>
              <a:cs typeface="Arial" pitchFamily="34" charset="0"/>
            </a:endParaRPr>
          </a:p>
          <a:p>
            <a:pPr algn="l">
              <a:lnSpc>
                <a:spcPct val="90000"/>
              </a:lnSpc>
            </a:pPr>
            <a:r>
              <a:rPr lang="en-US" sz="800">
                <a:solidFill>
                  <a:prstClr val="black"/>
                </a:solidFill>
                <a:latin typeface="Calibri" pitchFamily="34" charset="0"/>
                <a:cs typeface="Arial" pitchFamily="34"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7" name="Picture 15" descr="SYM_Horiz_RGB.png"/>
          <p:cNvPicPr>
            <a:picLocks noChangeAspect="1"/>
          </p:cNvPicPr>
          <p:nvPr/>
        </p:nvPicPr>
        <p:blipFill>
          <a:blip r:embed="rId2" cstate="print"/>
          <a:srcRect/>
          <a:stretch>
            <a:fillRect/>
          </a:stretch>
        </p:blipFill>
        <p:spPr bwMode="auto">
          <a:xfrm>
            <a:off x="806450" y="762000"/>
            <a:ext cx="2430463" cy="639763"/>
          </a:xfrm>
          <a:prstGeom prst="rect">
            <a:avLst/>
          </a:prstGeom>
          <a:noFill/>
          <a:ln w="9525">
            <a:noFill/>
            <a:miter lim="800000"/>
            <a:headEnd/>
            <a:tailEnd/>
          </a:ln>
        </p:spPr>
      </p:pic>
      <p:sp>
        <p:nvSpPr>
          <p:cNvPr id="8" name="Rectangle 3"/>
          <p:cNvSpPr txBox="1">
            <a:spLocks noChangeArrowheads="1"/>
          </p:cNvSpPr>
          <p:nvPr/>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algn="l">
              <a:lnSpc>
                <a:spcPct val="90000"/>
              </a:lnSpc>
              <a:defRPr/>
            </a:pPr>
            <a:r>
              <a:rPr lang="en-US" b="1" kern="0" dirty="0" smtClean="0">
                <a:solidFill>
                  <a:prstClr val="black"/>
                </a:solidFill>
                <a:latin typeface="Calibri"/>
                <a:cs typeface="Arial" pitchFamily="34" charset="0"/>
              </a:rPr>
              <a:t>Thank you!</a:t>
            </a:r>
            <a:endParaRPr lang="en-US" b="1" kern="0" dirty="0">
              <a:solidFill>
                <a:prstClr val="black"/>
              </a:solidFill>
              <a:latin typeface="Calibri"/>
              <a:cs typeface="Arial" pitchFamily="34" charset="0"/>
            </a:endParaRPr>
          </a:p>
        </p:txBody>
      </p:sp>
      <p:pic>
        <p:nvPicPr>
          <p:cNvPr id="9"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0"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1" name="Picture 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2"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3"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4"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5"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6" name="Picture 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7"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8"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9"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0"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1"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2"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3"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4"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5"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6"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7"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8"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9"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0" name="Picture 2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1" name="Picture 2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2" name="Picture 2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3" name="Picture 2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4" name="Picture 2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5" name="Picture 2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smtClean="0">
                <a:solidFill>
                  <a:schemeClr val="bg2">
                    <a:lumMod val="50000"/>
                  </a:schemeClr>
                </a:solidFill>
                <a:latin typeface="Calibri" pitchFamily="34" charset="0"/>
                <a:cs typeface="Calibri" pitchFamily="34" charset="0"/>
              </a:defRPr>
            </a:lvl1pPr>
          </a:lstStyle>
          <a:p>
            <a:pPr>
              <a:defRPr/>
            </a:pPr>
            <a:r>
              <a:rPr lang="en-US">
                <a:solidFill>
                  <a:srgbClr val="9A918C">
                    <a:lumMod val="50000"/>
                  </a:srgbClr>
                </a:solidFill>
              </a:rPr>
              <a:t>UCS Review – March 2008</a:t>
            </a:r>
          </a:p>
        </p:txBody>
      </p:sp>
      <p:sp>
        <p:nvSpPr>
          <p:cNvPr id="37" name="Rectangle 6"/>
          <p:cNvSpPr>
            <a:spLocks noGrp="1" noChangeArrowheads="1"/>
          </p:cNvSpPr>
          <p:nvPr>
            <p:ph type="sldNum" sz="quarter" idx="11"/>
          </p:nvPr>
        </p:nvSpPr>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hank You - Internal">
    <p:spTree>
      <p:nvGrpSpPr>
        <p:cNvPr id="1" name=""/>
        <p:cNvGrpSpPr/>
        <p:nvPr/>
      </p:nvGrpSpPr>
      <p:grpSpPr>
        <a:xfrm>
          <a:off x="0" y="0"/>
          <a:ext cx="0" cy="0"/>
          <a:chOff x="0" y="0"/>
          <a:chExt cx="0" cy="0"/>
        </a:xfrm>
      </p:grpSpPr>
      <p:sp>
        <p:nvSpPr>
          <p:cNvPr id="3" name="Round Same Side Corner Rectangle 2"/>
          <p:cNvSpPr/>
          <p:nvPr/>
        </p:nvSpPr>
        <p:spPr bwMode="auto">
          <a:xfrm rot="16200000">
            <a:off x="4136231" y="2413795"/>
            <a:ext cx="301625" cy="812006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4" name="Round Same Side Corner Rectangle 3"/>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5" name="Rectangle 3"/>
          <p:cNvSpPr txBox="1">
            <a:spLocks noChangeArrowheads="1"/>
          </p:cNvSpPr>
          <p:nvPr/>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algn="l">
              <a:lnSpc>
                <a:spcPct val="90000"/>
              </a:lnSpc>
              <a:defRPr/>
            </a:pPr>
            <a:r>
              <a:rPr lang="en-US" b="1" kern="0" dirty="0" smtClean="0">
                <a:solidFill>
                  <a:prstClr val="black"/>
                </a:solidFill>
                <a:latin typeface="Calibri"/>
                <a:cs typeface="Arial" pitchFamily="34" charset="0"/>
              </a:rPr>
              <a:t>Thank you!</a:t>
            </a:r>
            <a:endParaRPr lang="en-US" b="1" kern="0" dirty="0">
              <a:solidFill>
                <a:prstClr val="black"/>
              </a:solidFill>
              <a:latin typeface="Calibri"/>
              <a:cs typeface="Arial" pitchFamily="34" charset="0"/>
            </a:endParaRPr>
          </a:p>
        </p:txBody>
      </p:sp>
      <p:sp>
        <p:nvSpPr>
          <p:cNvPr id="6" name="Rectangle 6"/>
          <p:cNvSpPr>
            <a:spLocks noChangeArrowheads="1"/>
          </p:cNvSpPr>
          <p:nvPr/>
        </p:nvSpPr>
        <p:spPr bwMode="auto">
          <a:xfrm>
            <a:off x="685800" y="5867400"/>
            <a:ext cx="7659688" cy="411163"/>
          </a:xfrm>
          <a:prstGeom prst="rect">
            <a:avLst/>
          </a:prstGeom>
          <a:noFill/>
          <a:ln w="9525">
            <a:noFill/>
            <a:miter lim="800000"/>
            <a:headEnd/>
            <a:tailEnd/>
          </a:ln>
          <a:effectLst/>
        </p:spPr>
        <p:txBody>
          <a:bodyPr tIns="91440" bIns="91440" anchor="b"/>
          <a:lstStyle/>
          <a:p>
            <a:pPr algn="l">
              <a:lnSpc>
                <a:spcPct val="90000"/>
              </a:lnSpc>
              <a:defRPr/>
            </a:pPr>
            <a:r>
              <a:rPr lang="en-US" sz="800" b="1" dirty="0">
                <a:solidFill>
                  <a:prstClr val="black"/>
                </a:solidFill>
                <a:latin typeface="Calibri" pitchFamily="34" charset="0"/>
                <a:cs typeface="Arial" pitchFamily="34" charset="0"/>
              </a:rPr>
              <a:t>SYMANTEC PROPRIETARY/CONFIDENTIAL – INTERNAL USE ONLY</a:t>
            </a:r>
            <a:br>
              <a:rPr lang="en-US" sz="800" b="1" dirty="0">
                <a:solidFill>
                  <a:prstClr val="black"/>
                </a:solidFill>
                <a:latin typeface="Calibri" pitchFamily="34" charset="0"/>
                <a:cs typeface="Arial" pitchFamily="34" charset="0"/>
              </a:rPr>
            </a:br>
            <a:r>
              <a:rPr lang="en-US" sz="800" dirty="0">
                <a:solidFill>
                  <a:prstClr val="black"/>
                </a:solidFill>
                <a:latin typeface="Calibri" pitchFamily="34" charset="0"/>
                <a:cs typeface="Arial" pitchFamily="34" charset="0"/>
              </a:rPr>
              <a:t>Copyright © 2010 Symantec Corporation. All rights reserved.</a:t>
            </a:r>
          </a:p>
        </p:txBody>
      </p:sp>
      <p:pic>
        <p:nvPicPr>
          <p:cNvPr id="7" name="Picture 15" descr="SYM_Horiz_RGB.png"/>
          <p:cNvPicPr>
            <a:picLocks noChangeAspect="1"/>
          </p:cNvPicPr>
          <p:nvPr/>
        </p:nvPicPr>
        <p:blipFill>
          <a:blip r:embed="rId2" cstate="print"/>
          <a:srcRect/>
          <a:stretch>
            <a:fillRect/>
          </a:stretch>
        </p:blipFill>
        <p:spPr bwMode="auto">
          <a:xfrm>
            <a:off x="806450" y="762000"/>
            <a:ext cx="2430463" cy="639763"/>
          </a:xfrm>
          <a:prstGeom prst="rect">
            <a:avLst/>
          </a:prstGeom>
          <a:noFill/>
          <a:ln w="9525">
            <a:noFill/>
            <a:miter lim="800000"/>
            <a:headEnd/>
            <a:tailEnd/>
          </a:ln>
        </p:spPr>
      </p:pic>
      <p:sp>
        <p:nvSpPr>
          <p:cNvPr id="8" name="Rectangle 3"/>
          <p:cNvSpPr txBox="1">
            <a:spLocks noChangeArrowheads="1"/>
          </p:cNvSpPr>
          <p:nvPr/>
        </p:nvSpPr>
        <p:spPr bwMode="gray">
          <a:xfrm>
            <a:off x="685800" y="2667000"/>
            <a:ext cx="7772400" cy="914400"/>
          </a:xfrm>
          <a:prstGeom prst="rect">
            <a:avLst/>
          </a:prstGeom>
          <a:noFill/>
          <a:ln w="9525">
            <a:noFill/>
            <a:miter lim="800000"/>
            <a:headEnd/>
            <a:tailEnd/>
          </a:ln>
        </p:spPr>
        <p:txBody>
          <a:bodyPr lIns="91419" tIns="45710" rIns="91419" bIns="45710" anchor="b"/>
          <a:lstStyle>
            <a:lvl1pPr>
              <a:defRPr sz="3400">
                <a:solidFill>
                  <a:schemeClr val="bg2">
                    <a:lumMod val="50000"/>
                  </a:schemeClr>
                </a:solidFill>
              </a:defRPr>
            </a:lvl1pPr>
          </a:lstStyle>
          <a:p>
            <a:pPr algn="l">
              <a:lnSpc>
                <a:spcPct val="90000"/>
              </a:lnSpc>
              <a:defRPr/>
            </a:pPr>
            <a:r>
              <a:rPr lang="en-US" b="1" kern="0" dirty="0" smtClean="0">
                <a:solidFill>
                  <a:prstClr val="black"/>
                </a:solidFill>
                <a:latin typeface="Calibri"/>
                <a:cs typeface="Arial" pitchFamily="34" charset="0"/>
              </a:rPr>
              <a:t>Thank you!</a:t>
            </a:r>
            <a:endParaRPr lang="en-US" b="1" kern="0" dirty="0">
              <a:solidFill>
                <a:prstClr val="black"/>
              </a:solidFill>
              <a:latin typeface="Calibri"/>
              <a:cs typeface="Arial" pitchFamily="34" charset="0"/>
            </a:endParaRPr>
          </a:p>
        </p:txBody>
      </p:sp>
      <p:pic>
        <p:nvPicPr>
          <p:cNvPr id="9"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0"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1" name="Picture 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2"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3"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4"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5"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6" name="Picture 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7"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8"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9"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0"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1"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2"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3"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4"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5"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6"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7"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8"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9"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0" name="Picture 2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1" name="Picture 2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2" name="Picture 2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3" name="Picture 2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4" name="Picture 2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5" name="Picture 2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sp>
        <p:nvSpPr>
          <p:cNvPr id="3076" name="Rectangle 4"/>
          <p:cNvSpPr>
            <a:spLocks noGrp="1" noChangeArrowheads="1"/>
          </p:cNvSpPr>
          <p:nvPr>
            <p:ph type="subTitle" idx="1"/>
          </p:nvPr>
        </p:nvSpPr>
        <p:spPr bwMode="gray">
          <a:xfrm>
            <a:off x="685800" y="3810000"/>
            <a:ext cx="6172200" cy="1066800"/>
          </a:xfrm>
        </p:spPr>
        <p:txBody>
          <a:bodyPr/>
          <a:lstStyle>
            <a:lvl1pPr marL="0" indent="0">
              <a:spcAft>
                <a:spcPts val="600"/>
              </a:spcAft>
              <a:buFontTx/>
              <a:buNone/>
              <a:defRPr sz="2000" b="0" baseline="0"/>
            </a:lvl1pPr>
          </a:lstStyle>
          <a:p>
            <a:r>
              <a:rPr lang="en-US" smtClean="0"/>
              <a:t>Click to edit Master subtitle style</a:t>
            </a:r>
            <a:endParaRPr lang="en-US" dirty="0"/>
          </a:p>
        </p:txBody>
      </p:sp>
      <p:sp>
        <p:nvSpPr>
          <p:cNvPr id="36" name="Rectangle 5"/>
          <p:cNvSpPr>
            <a:spLocks noGrp="1" noChangeArrowheads="1"/>
          </p:cNvSpPr>
          <p:nvPr>
            <p:ph type="ftr" sz="quarter" idx="10"/>
          </p:nvPr>
        </p:nvSpPr>
        <p:spPr/>
        <p:txBody>
          <a:bodyPr/>
          <a:lstStyle>
            <a:lvl1pPr algn="l" eaLnBrk="0" hangingPunct="0">
              <a:defRPr sz="1200" smtClean="0">
                <a:solidFill>
                  <a:schemeClr val="bg2">
                    <a:lumMod val="50000"/>
                  </a:schemeClr>
                </a:solidFill>
                <a:latin typeface="Calibri" pitchFamily="34" charset="0"/>
                <a:cs typeface="Calibri" pitchFamily="34" charset="0"/>
              </a:defRPr>
            </a:lvl1pPr>
          </a:lstStyle>
          <a:p>
            <a:pPr>
              <a:defRPr/>
            </a:pPr>
            <a:r>
              <a:rPr lang="en-US">
                <a:solidFill>
                  <a:srgbClr val="9A918C">
                    <a:lumMod val="50000"/>
                  </a:srgbClr>
                </a:solidFill>
              </a:rPr>
              <a:t>UCS Review – March 2008</a:t>
            </a:r>
          </a:p>
        </p:txBody>
      </p:sp>
      <p:sp>
        <p:nvSpPr>
          <p:cNvPr id="37" name="Rectangle 6"/>
          <p:cNvSpPr>
            <a:spLocks noGrp="1" noChangeArrowheads="1"/>
          </p:cNvSpPr>
          <p:nvPr>
            <p:ph type="sldNum" sz="quarter" idx="11"/>
          </p:nvPr>
        </p:nvSpPr>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r>
              <a:rPr lang="en-US" smtClean="0"/>
              <a:t>Click icon to add table</a:t>
            </a:r>
            <a:endParaRPr lang="en-US"/>
          </a:p>
        </p:txBody>
      </p:sp>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smtClean="0"/>
              <a:t>Cutting Edge 2012-13</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2875" y="1300163"/>
            <a:ext cx="4306888" cy="5091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2163" y="1300163"/>
            <a:ext cx="4306887" cy="5091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9A918C">
                    <a:lumMod val="50000"/>
                  </a:srgbClr>
                </a:solidFill>
              </a:rPr>
              <a:t>UCS Review – March 2008</a:t>
            </a:r>
          </a:p>
        </p:txBody>
      </p:sp>
      <p:sp>
        <p:nvSpPr>
          <p:cNvPr id="6" name="Rectangle 6"/>
          <p:cNvSpPr>
            <a:spLocks noGrp="1" noChangeArrowheads="1"/>
          </p:cNvSpPr>
          <p:nvPr>
            <p:ph type="sldNum" sz="quarter" idx="11"/>
          </p:nvPr>
        </p:nvSpPr>
        <p:spPr>
          <a:ln/>
        </p:spPr>
        <p:txBody>
          <a:bodyPr/>
          <a:lstStyle>
            <a:lvl1pPr>
              <a:defRPr/>
            </a:lvl1pPr>
          </a:lstStyle>
          <a:p>
            <a:pPr>
              <a:defRPr/>
            </a:pPr>
            <a:fld id="{0BCF933C-EA1E-476A-A538-1C3600DBC476}" type="slidenum">
              <a:rPr lang="en-US">
                <a:solidFill>
                  <a:prstClr val="white"/>
                </a:solidFill>
              </a:rPr>
              <a:pPr>
                <a:defRPr/>
              </a:pPr>
              <a:t>‹#›</a:t>
            </a:fld>
            <a:endParaRPr lang="en-US" dirty="0">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smtClean="0"/>
              <a:t>Cutting Edge 2012-13</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hasCustomPrompt="1"/>
          </p:nvPr>
        </p:nvSpPr>
        <p:spPr>
          <a:xfrm>
            <a:off x="1037581" y="1130451"/>
            <a:ext cx="7058026" cy="3033903"/>
          </a:xfrm>
        </p:spPr>
        <p:txBody>
          <a:bodyPr/>
          <a:lstStyle>
            <a:lvl1pPr marL="0" indent="0">
              <a:lnSpc>
                <a:spcPct val="120000"/>
              </a:lnSpc>
              <a:spcAft>
                <a:spcPts val="0"/>
              </a:spcAft>
              <a:buNone/>
              <a:defRPr sz="3200" baseline="0"/>
            </a:lvl1pPr>
          </a:lstStyle>
          <a:p>
            <a:pPr lvl="0"/>
            <a:r>
              <a:rPr lang="en-US" dirty="0" smtClean="0"/>
              <a:t>This is a sample quote slide. Type your quotation inside the quotation marks. Click the edge of the quotation marks and drag them into place.</a:t>
            </a:r>
            <a:endParaRPr lang="en-US" dirty="0"/>
          </a:p>
        </p:txBody>
      </p:sp>
      <p:sp>
        <p:nvSpPr>
          <p:cNvPr id="2" name="Rectangle 5"/>
          <p:cNvSpPr>
            <a:spLocks noGrp="1" noChangeArrowheads="1"/>
          </p:cNvSpPr>
          <p:nvPr>
            <p:ph type="ftr" sz="quarter" idx="10"/>
          </p:nvPr>
        </p:nvSpPr>
        <p:spPr>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rtl="0" eaLnBrk="0" fontAlgn="base" hangingPunct="0">
              <a:spcBef>
                <a:spcPct val="0"/>
              </a:spcBef>
              <a:spcAft>
                <a:spcPct val="0"/>
              </a:spcAft>
              <a:defRPr lang="en-US" sz="1200" kern="1200" smtClean="0">
                <a:solidFill>
                  <a:schemeClr val="bg2">
                    <a:lumMod val="50000"/>
                  </a:schemeClr>
                </a:solidFill>
                <a:latin typeface="Calibri" pitchFamily="34" charset="0"/>
                <a:ea typeface="+mn-ea"/>
                <a:cs typeface="Calibri" pitchFamily="34" charset="0"/>
              </a:defRPr>
            </a:lvl1pPr>
          </a:lstStyle>
          <a:p>
            <a:pPr>
              <a:defRPr/>
            </a:pPr>
            <a:r>
              <a:rPr lang="en-US" dirty="0" smtClean="0"/>
              <a:t>Cutting Edge 2012-13</a:t>
            </a:r>
            <a:endParaRPr lang="en-US" dirty="0"/>
          </a:p>
        </p:txBody>
      </p:sp>
      <p:sp>
        <p:nvSpPr>
          <p:cNvPr id="3" name="Rectangle 6"/>
          <p:cNvSpPr>
            <a:spLocks noGrp="1" noChangeArrowheads="1"/>
          </p:cNvSpPr>
          <p:nvPr>
            <p:ph type="sldNum" sz="quarter" idx="11"/>
          </p:nvPr>
        </p:nvSpPr>
        <p:spPr>
          <a:ln/>
        </p:spPr>
        <p:txBody>
          <a:bodyPr/>
          <a:lstStyle>
            <a:lvl1pPr>
              <a:defRPr>
                <a:latin typeface="Calibri" pitchFamily="34" charset="0"/>
                <a:cs typeface="Calibri" pitchFamily="34" charset="0"/>
              </a:defRPr>
            </a:lvl1pPr>
          </a:lstStyle>
          <a:p>
            <a:pPr>
              <a:defRPr/>
            </a:pPr>
            <a:fld id="{29F62691-FC9C-4E2F-9CE1-4D4177CD1763}" type="slidenum">
              <a:rPr lang="en-US" smtClean="0"/>
              <a:pPr>
                <a:defRPr/>
              </a:pPr>
              <a:t>‹#›</a:t>
            </a:fld>
            <a:endParaRPr lang="en-US" dirty="0"/>
          </a:p>
        </p:txBody>
      </p:sp>
      <p:sp>
        <p:nvSpPr>
          <p:cNvPr id="9" name="Text Placeholder 8"/>
          <p:cNvSpPr>
            <a:spLocks noGrp="1" noChangeAspect="1"/>
          </p:cNvSpPr>
          <p:nvPr>
            <p:ph type="body" sz="quarter" idx="16" hasCustomPrompt="1"/>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dirty="0" smtClean="0"/>
              <a:t> </a:t>
            </a:r>
            <a:endParaRPr lang="en-US" dirty="0"/>
          </a:p>
        </p:txBody>
      </p:sp>
      <p:sp>
        <p:nvSpPr>
          <p:cNvPr id="10" name="Text Placeholder 8"/>
          <p:cNvSpPr>
            <a:spLocks noGrp="1" noChangeAspect="1"/>
          </p:cNvSpPr>
          <p:nvPr>
            <p:ph type="body" sz="quarter" idx="18" hasCustomPrompt="1"/>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dirty="0" smtClean="0"/>
              <a:t> </a:t>
            </a:r>
            <a:endParaRPr lang="en-US" dirty="0"/>
          </a:p>
        </p:txBody>
      </p:sp>
      <p:sp>
        <p:nvSpPr>
          <p:cNvPr id="25" name="Text Placeholder 24"/>
          <p:cNvSpPr>
            <a:spLocks noGrp="1"/>
          </p:cNvSpPr>
          <p:nvPr>
            <p:ph type="body" sz="quarter" idx="15" hasCustomPrompt="1"/>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dirty="0" smtClean="0"/>
              <a:t>Name of Person Quoted,</a:t>
            </a:r>
            <a:br>
              <a:rPr lang="en-US" dirty="0" smtClean="0"/>
            </a:br>
            <a:r>
              <a:rPr lang="en-US" dirty="0" smtClean="0"/>
              <a:t>XYZ Company</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hasCustomPrompt="1"/>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dirty="0" smtClean="0"/>
              <a:t>Name of Person Quoted,</a:t>
            </a:r>
            <a:br>
              <a:rPr lang="en-US" dirty="0" smtClean="0"/>
            </a:br>
            <a:r>
              <a:rPr lang="en-US" dirty="0" smtClean="0"/>
              <a:t>XYZ Company</a:t>
            </a:r>
            <a:endParaRPr lang="en-US" dirty="0"/>
          </a:p>
        </p:txBody>
      </p:sp>
      <p:sp>
        <p:nvSpPr>
          <p:cNvPr id="23" name="Text Placeholder 22"/>
          <p:cNvSpPr>
            <a:spLocks noGrp="1"/>
          </p:cNvSpPr>
          <p:nvPr>
            <p:ph type="body" sz="quarter" idx="14" hasCustomPrompt="1"/>
          </p:nvPr>
        </p:nvSpPr>
        <p:spPr>
          <a:xfrm>
            <a:off x="4152900" y="1162050"/>
            <a:ext cx="4238625" cy="3886200"/>
          </a:xfrm>
        </p:spPr>
        <p:txBody>
          <a:bodyPr/>
          <a:lstStyle>
            <a:lvl1pPr marL="0" indent="0">
              <a:lnSpc>
                <a:spcPct val="120000"/>
              </a:lnSpc>
              <a:spcAft>
                <a:spcPts val="0"/>
              </a:spcAft>
              <a:buNone/>
              <a:defRPr sz="3000" baseline="0"/>
            </a:lvl1pPr>
          </a:lstStyle>
          <a:p>
            <a:pPr lvl="0"/>
            <a:r>
              <a:rPr lang="en-US" dirty="0" smtClean="0"/>
              <a:t>This is a sample quote slide with photo. Type your quotation inside the quotation marks. Click the edge of the quotation marks and drag them into place.</a:t>
            </a:r>
            <a:endParaRPr lang="en-US" dirty="0"/>
          </a:p>
        </p:txBody>
      </p:sp>
      <p:sp>
        <p:nvSpPr>
          <p:cNvPr id="2" name="Rectangle 5"/>
          <p:cNvSpPr>
            <a:spLocks noGrp="1" noChangeArrowheads="1"/>
          </p:cNvSpPr>
          <p:nvPr>
            <p:ph type="ftr" sz="quarter" idx="10"/>
          </p:nvPr>
        </p:nvSpPr>
        <p:spPr>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rtl="0" eaLnBrk="0" fontAlgn="base" hangingPunct="0">
              <a:spcBef>
                <a:spcPct val="0"/>
              </a:spcBef>
              <a:spcAft>
                <a:spcPct val="0"/>
              </a:spcAft>
              <a:defRPr lang="en-US" sz="1200" kern="1200" smtClean="0">
                <a:solidFill>
                  <a:schemeClr val="bg2">
                    <a:lumMod val="50000"/>
                  </a:schemeClr>
                </a:solidFill>
                <a:latin typeface="Calibri" pitchFamily="34" charset="0"/>
                <a:ea typeface="+mn-ea"/>
                <a:cs typeface="Calibri" pitchFamily="34" charset="0"/>
              </a:defRPr>
            </a:lvl1pPr>
          </a:lstStyle>
          <a:p>
            <a:pPr>
              <a:defRPr/>
            </a:pPr>
            <a:r>
              <a:rPr lang="en-US" smtClean="0"/>
              <a:t>Presentation Identifier Goes Here</a:t>
            </a:r>
            <a:endParaRPr lang="en-US" dirty="0"/>
          </a:p>
        </p:txBody>
      </p:sp>
      <p:sp>
        <p:nvSpPr>
          <p:cNvPr id="3" name="Rectangle 6"/>
          <p:cNvSpPr>
            <a:spLocks noGrp="1" noChangeArrowheads="1"/>
          </p:cNvSpPr>
          <p:nvPr>
            <p:ph type="sldNum" sz="quarter" idx="11"/>
          </p:nvPr>
        </p:nvSpPr>
        <p:spPr>
          <a:ln/>
        </p:spPr>
        <p:txBody>
          <a:bodyPr/>
          <a:lstStyle>
            <a:lvl1pPr>
              <a:defRPr>
                <a:latin typeface="Calibri" pitchFamily="34" charset="0"/>
                <a:cs typeface="Calibri" pitchFamily="34" charset="0"/>
              </a:defRPr>
            </a:lvl1pPr>
          </a:lstStyle>
          <a:p>
            <a:pPr>
              <a:defRPr/>
            </a:pPr>
            <a:fld id="{29F62691-FC9C-4E2F-9CE1-4D4177CD1763}" type="slidenum">
              <a:rPr lang="en-US" smtClean="0"/>
              <a:pPr>
                <a:defRPr/>
              </a:pPr>
              <a:t>‹#›</a:t>
            </a:fld>
            <a:endParaRPr lang="en-US" dirty="0"/>
          </a:p>
        </p:txBody>
      </p:sp>
      <p:sp>
        <p:nvSpPr>
          <p:cNvPr id="27" name="Picture Placeholder 26"/>
          <p:cNvSpPr>
            <a:spLocks noGrp="1"/>
          </p:cNvSpPr>
          <p:nvPr>
            <p:ph type="pic" sz="quarter" idx="16" hasCustomPrompt="1"/>
          </p:nvPr>
        </p:nvSpPr>
        <p:spPr>
          <a:xfrm>
            <a:off x="381000" y="1371600"/>
            <a:ext cx="2290482" cy="2667000"/>
          </a:xfrm>
          <a:prstGeom prst="roundRect">
            <a:avLst>
              <a:gd name="adj" fmla="val 6273"/>
            </a:avLst>
          </a:prstGeom>
          <a:ln w="12700">
            <a:solidFill>
              <a:schemeClr val="bg2"/>
            </a:solidFill>
          </a:ln>
        </p:spPr>
        <p:txBody>
          <a:bodyPr anchor="ctr" anchorCtr="0"/>
          <a:lstStyle>
            <a:lvl1pPr marL="0" indent="0" algn="ctr">
              <a:buNone/>
              <a:defRPr/>
            </a:lvl1pPr>
          </a:lstStyle>
          <a:p>
            <a:r>
              <a:rPr lang="en-US" dirty="0" smtClean="0"/>
              <a:t>Insert Photo Here</a:t>
            </a:r>
            <a:endParaRPr lang="en-US" dirty="0"/>
          </a:p>
        </p:txBody>
      </p:sp>
      <p:sp>
        <p:nvSpPr>
          <p:cNvPr id="9" name="Text Placeholder 8"/>
          <p:cNvSpPr>
            <a:spLocks noGrp="1" noChangeAspect="1"/>
          </p:cNvSpPr>
          <p:nvPr>
            <p:ph type="body" sz="quarter" idx="17" hasCustomPrompt="1"/>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dirty="0" smtClean="0"/>
              <a:t> </a:t>
            </a:r>
            <a:endParaRPr lang="en-US" dirty="0"/>
          </a:p>
        </p:txBody>
      </p:sp>
      <p:sp>
        <p:nvSpPr>
          <p:cNvPr id="10" name="Text Placeholder 8"/>
          <p:cNvSpPr>
            <a:spLocks noGrp="1" noChangeAspect="1"/>
          </p:cNvSpPr>
          <p:nvPr>
            <p:ph type="body" sz="quarter" idx="18" hasCustomPrompt="1"/>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hank You - Internal">
    <p:spTree>
      <p:nvGrpSpPr>
        <p:cNvPr id="1" name=""/>
        <p:cNvGrpSpPr/>
        <p:nvPr/>
      </p:nvGrpSpPr>
      <p:grpSpPr>
        <a:xfrm>
          <a:off x="0" y="0"/>
          <a:ext cx="0" cy="0"/>
          <a:chOff x="0" y="0"/>
          <a:chExt cx="0" cy="0"/>
        </a:xfrm>
      </p:grpSpPr>
      <p:grpSp>
        <p:nvGrpSpPr>
          <p:cNvPr id="12" name="Group 11"/>
          <p:cNvGrpSpPr/>
          <p:nvPr userDrawn="1"/>
        </p:nvGrpSpPr>
        <p:grpSpPr>
          <a:xfrm>
            <a:off x="227015" y="6323678"/>
            <a:ext cx="8691371" cy="301752"/>
            <a:chOff x="227015" y="6323678"/>
            <a:chExt cx="8691371" cy="301752"/>
          </a:xfrm>
        </p:grpSpPr>
        <p:sp>
          <p:nvSpPr>
            <p:cNvPr id="18" name="Round Same Side Corner Rectangle 17"/>
            <p:cNvSpPr/>
            <p:nvPr userDrawn="1"/>
          </p:nvSpPr>
          <p:spPr bwMode="auto">
            <a:xfrm rot="16200000">
              <a:off x="4136075" y="2414618"/>
              <a:ext cx="301752" cy="811987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9" name="Round Same Side Corner Rectangle 18"/>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grpSp>
      <p:sp>
        <p:nvSpPr>
          <p:cNvPr id="10"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400" b="1" i="0" u="none" strike="noStrike" kern="0" cap="none" spc="0" normalizeH="0" baseline="0" noProof="0" dirty="0" smtClean="0">
                <a:ln>
                  <a:noFill/>
                </a:ln>
                <a:solidFill>
                  <a:schemeClr val="tx1"/>
                </a:solidFill>
                <a:effectLst/>
                <a:uLnTx/>
                <a:uFillTx/>
                <a:latin typeface="+mj-lt"/>
                <a:ea typeface="+mj-ea"/>
                <a:cs typeface="+mj-cs"/>
              </a:rPr>
              <a:t>Thank you!</a:t>
            </a:r>
            <a:endParaRPr kumimoji="0" lang="en-US" sz="3400" b="1" i="0" u="none" strike="noStrike" kern="0" cap="none" spc="0" normalizeH="0" baseline="0" noProof="0" dirty="0">
              <a:ln>
                <a:noFill/>
              </a:ln>
              <a:solidFill>
                <a:schemeClr val="tx1"/>
              </a:solidFill>
              <a:effectLst/>
              <a:uLnTx/>
              <a:uFillTx/>
              <a:latin typeface="+mj-lt"/>
              <a:ea typeface="+mj-ea"/>
              <a:cs typeface="+mj-cs"/>
            </a:endParaRPr>
          </a:p>
        </p:txBody>
      </p:sp>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dirty="0" smtClean="0"/>
              <a:t>Cutting Edge 2012-13</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6" name="Rectangle 4"/>
          <p:cNvSpPr>
            <a:spLocks noGrp="1" noChangeArrowheads="1"/>
          </p:cNvSpPr>
          <p:nvPr>
            <p:ph type="subTitle" idx="1" hasCustomPrompt="1"/>
          </p:nvPr>
        </p:nvSpPr>
        <p:spPr bwMode="gray">
          <a:xfrm>
            <a:off x="685800" y="3810000"/>
            <a:ext cx="6172200" cy="1066800"/>
          </a:xfrm>
        </p:spPr>
        <p:txBody>
          <a:bodyPr anchor="t" anchorCtr="0"/>
          <a:lstStyle>
            <a:lvl1pPr marL="0" indent="0">
              <a:spcAft>
                <a:spcPts val="600"/>
              </a:spcAft>
              <a:buFontTx/>
              <a:buNone/>
              <a:defRPr sz="2000" b="0" baseline="0"/>
            </a:lvl1pPr>
          </a:lstStyle>
          <a:p>
            <a:r>
              <a:rPr lang="en-US" dirty="0" smtClean="0"/>
              <a:t>Click to add presenter’s name</a:t>
            </a:r>
          </a:p>
          <a:p>
            <a:r>
              <a:rPr lang="en-US" dirty="0" smtClean="0"/>
              <a:t>Presenter’s email</a:t>
            </a:r>
          </a:p>
          <a:p>
            <a:r>
              <a:rPr lang="en-US" dirty="0" smtClean="0"/>
              <a:t>Presenter’s phone</a:t>
            </a:r>
            <a:endParaRPr lang="en-US" dirty="0"/>
          </a:p>
        </p:txBody>
      </p:sp>
      <p:sp>
        <p:nvSpPr>
          <p:cNvPr id="11" name="Rectangle 6"/>
          <p:cNvSpPr>
            <a:spLocks noChangeArrowheads="1"/>
          </p:cNvSpPr>
          <p:nvPr/>
        </p:nvSpPr>
        <p:spPr bwMode="auto">
          <a:xfrm>
            <a:off x="685800" y="5867400"/>
            <a:ext cx="7659688" cy="410980"/>
          </a:xfrm>
          <a:prstGeom prst="rect">
            <a:avLst/>
          </a:prstGeom>
          <a:noFill/>
          <a:ln w="9525">
            <a:noFill/>
            <a:miter lim="800000"/>
            <a:headEnd/>
            <a:tailEnd/>
          </a:ln>
          <a:effectLst/>
        </p:spPr>
        <p:txBody>
          <a:bodyPr wrap="square" lIns="91440" tIns="91440" rIns="91440" bIns="91440" anchor="b">
            <a:noAutofit/>
          </a:bodyPr>
          <a:lstStyle/>
          <a:p>
            <a:pPr marL="0" indent="0" algn="l">
              <a:lnSpc>
                <a:spcPct val="90000"/>
              </a:lnSpc>
              <a:buNone/>
            </a:pPr>
            <a:r>
              <a:rPr lang="en-US" sz="800" b="1" dirty="0" smtClean="0">
                <a:latin typeface="Calibri" pitchFamily="34" charset="0"/>
              </a:rPr>
              <a:t>SYMANTEC PROPRIETARY/CONFIDENTIAL – INTERNAL USE ONLY</a:t>
            </a:r>
            <a:br>
              <a:rPr lang="en-US" sz="800" b="1" dirty="0" smtClean="0">
                <a:latin typeface="Calibri" pitchFamily="34" charset="0"/>
              </a:rPr>
            </a:br>
            <a:r>
              <a:rPr lang="en-US" sz="800" b="0" dirty="0" smtClean="0">
                <a:latin typeface="Calibri" pitchFamily="34" charset="0"/>
              </a:rPr>
              <a:t>Copyright © 2012 Symantec Corporation. All rights reserved.</a:t>
            </a:r>
          </a:p>
        </p:txBody>
      </p:sp>
      <p:sp>
        <p:nvSpPr>
          <p:cNvPr id="20"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400" b="1" i="0" u="none" strike="noStrike" kern="0" cap="none" spc="0" normalizeH="0" baseline="0" noProof="0" dirty="0" smtClean="0">
                <a:ln>
                  <a:noFill/>
                </a:ln>
                <a:solidFill>
                  <a:schemeClr val="tx1"/>
                </a:solidFill>
                <a:effectLst/>
                <a:uLnTx/>
                <a:uFillTx/>
                <a:latin typeface="+mj-lt"/>
                <a:ea typeface="+mj-ea"/>
                <a:cs typeface="+mj-cs"/>
              </a:rPr>
              <a:t>Thank you!</a:t>
            </a:r>
            <a:endParaRPr kumimoji="0" lang="en-US" sz="3400" b="1" i="0" u="none" strike="noStrike" kern="0" cap="none" spc="0" normalizeH="0" baseline="0" noProof="0" dirty="0">
              <a:ln>
                <a:noFill/>
              </a:ln>
              <a:solidFill>
                <a:schemeClr val="tx1"/>
              </a:solidFill>
              <a:effectLst/>
              <a:uLnTx/>
              <a:uFillTx/>
              <a:latin typeface="+mj-lt"/>
              <a:ea typeface="+mj-ea"/>
              <a:cs typeface="+mj-cs"/>
            </a:endParaRPr>
          </a:p>
        </p:txBody>
      </p:sp>
      <p:pic>
        <p:nvPicPr>
          <p:cNvPr id="23" name="Picture 22" descr="SYM_Horiz_RGB.png"/>
          <p:cNvPicPr>
            <a:picLocks noChangeAspect="1"/>
          </p:cNvPicPr>
          <p:nvPr userDrawn="1"/>
        </p:nvPicPr>
        <p:blipFill>
          <a:blip r:embed="rId2" cstate="print"/>
          <a:stretch>
            <a:fillRect/>
          </a:stretch>
        </p:blipFill>
        <p:spPr>
          <a:xfrm>
            <a:off x="807190" y="725589"/>
            <a:ext cx="2430467" cy="640080"/>
          </a:xfrm>
          <a:prstGeom prst="rect">
            <a:avLst/>
          </a:prstGeom>
        </p:spPr>
      </p:pic>
      <p:pic>
        <p:nvPicPr>
          <p:cNvPr id="13" name="Picture 12" descr="1-draft-logo-2012-13.png"/>
          <p:cNvPicPr>
            <a:picLocks noChangeAspect="1"/>
          </p:cNvPicPr>
          <p:nvPr userDrawn="1"/>
        </p:nvPicPr>
        <p:blipFill>
          <a:blip r:embed="rId3" cstate="print"/>
          <a:stretch>
            <a:fillRect/>
          </a:stretch>
        </p:blipFill>
        <p:spPr>
          <a:xfrm>
            <a:off x="5105400" y="483576"/>
            <a:ext cx="2629267" cy="1124107"/>
          </a:xfrm>
          <a:prstGeom prst="rect">
            <a:avLst/>
          </a:prstGeom>
        </p:spPr>
      </p:pic>
      <p:pic>
        <p:nvPicPr>
          <p:cNvPr id="1095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10957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3"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5"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6"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7"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8"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9"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0"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1" name="Picture 2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2" name="Picture 2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3" name="Picture 2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4" name="Picture 2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5" name="Picture 27"/>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6" name="Picture 2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2" name="Group 16"/>
          <p:cNvGrpSpPr>
            <a:grpSpLocks/>
          </p:cNvGrpSpPr>
          <p:nvPr/>
        </p:nvGrpSpPr>
        <p:grpSpPr bwMode="auto">
          <a:xfrm>
            <a:off x="227013" y="6323013"/>
            <a:ext cx="8691562" cy="301625"/>
            <a:chOff x="227015" y="6323678"/>
            <a:chExt cx="8691371" cy="301752"/>
          </a:xfrm>
        </p:grpSpPr>
        <p:sp>
          <p:nvSpPr>
            <p:cNvPr id="6" name="Round Same Side Corner Rectangle 5"/>
            <p:cNvSpPr/>
            <p:nvPr userDrawn="1"/>
          </p:nvSpPr>
          <p:spPr bwMode="auto">
            <a:xfrm rot="16200000">
              <a:off x="4136080" y="2414613"/>
              <a:ext cx="301752" cy="8119884"/>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7" name="Round Same Side Corner Rectangle 6"/>
            <p:cNvSpPr/>
            <p:nvPr userDrawn="1"/>
          </p:nvSpPr>
          <p:spPr bwMode="auto">
            <a:xfrm rot="5400000">
              <a:off x="8499228" y="6206272"/>
              <a:ext cx="301752" cy="536563"/>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grpSp>
      <p:pic>
        <p:nvPicPr>
          <p:cNvPr id="8" name="Picture 14" descr="SYM_Horiz_RGB.png"/>
          <p:cNvPicPr>
            <a:picLocks noChangeAspect="1"/>
          </p:cNvPicPr>
          <p:nvPr/>
        </p:nvPicPr>
        <p:blipFill>
          <a:blip r:embed="rId2" cstate="print"/>
          <a:srcRect/>
          <a:stretch>
            <a:fillRect/>
          </a:stretch>
        </p:blipFill>
        <p:spPr bwMode="auto">
          <a:xfrm>
            <a:off x="806450" y="762000"/>
            <a:ext cx="2430463" cy="639763"/>
          </a:xfrm>
          <a:prstGeom prst="rect">
            <a:avLst/>
          </a:prstGeom>
          <a:noFill/>
          <a:ln w="9525">
            <a:noFill/>
            <a:miter lim="800000"/>
            <a:headEnd/>
            <a:tailEnd/>
          </a:ln>
        </p:spPr>
      </p:pic>
      <p:pic>
        <p:nvPicPr>
          <p:cNvPr id="9" name="Picture 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0" name="Picture 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1" name="Picture 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2" name="Picture 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3" name="Picture 1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4" name="Picture 1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5" name="Picture 1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6" name="Picture 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7" name="Picture 1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18" name="Picture 1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0" name="Picture 1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1" name="Picture 1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2" name="Picture 2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3" name="Picture 2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4" name="Picture 2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5" name="Picture 29"/>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6" name="Picture 30"/>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7" name="Picture 31"/>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8" name="Picture 32"/>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29" name="Picture 3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0" name="Picture 3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1" name="Picture 23"/>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2" name="Picture 24"/>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3" name="Picture 25"/>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4" name="Picture 26"/>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5" name="Picture 27"/>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pic>
        <p:nvPicPr>
          <p:cNvPr id="36" name="Picture 28"/>
          <p:cNvPicPr>
            <a:picLocks noChangeAspect="1" noChangeArrowheads="1"/>
          </p:cNvPicPr>
          <p:nvPr/>
        </p:nvPicPr>
        <p:blipFill>
          <a:blip r:embed="rId3"/>
          <a:srcRect/>
          <a:stretch>
            <a:fillRect/>
          </a:stretch>
        </p:blipFill>
        <p:spPr bwMode="gray">
          <a:xfrm>
            <a:off x="0" y="3175"/>
            <a:ext cx="1588" cy="1588"/>
          </a:xfrm>
          <a:prstGeom prst="rect">
            <a:avLst/>
          </a:prstGeom>
          <a:noFill/>
          <a:ln w="12700">
            <a:miter lim="800000"/>
            <a:headEnd/>
            <a:tailEnd/>
          </a:ln>
          <a:effectLst/>
        </p:spPr>
      </p:pic>
      <p:sp>
        <p:nvSpPr>
          <p:cNvPr id="3075" name="Rectangle 3"/>
          <p:cNvSpPr>
            <a:spLocks noGrp="1" noChangeArrowheads="1"/>
          </p:cNvSpPr>
          <p:nvPr>
            <p:ph type="ctrTitle"/>
          </p:nvPr>
        </p:nvSpPr>
        <p:spPr bwMode="gray">
          <a:xfrm>
            <a:off x="685800" y="3810000"/>
            <a:ext cx="7772400" cy="914400"/>
          </a:xfrm>
        </p:spPr>
        <p:txBody>
          <a:bodyPr/>
          <a:lstStyle>
            <a:lvl1pPr>
              <a:defRPr sz="3400">
                <a:solidFill>
                  <a:schemeClr val="tx1"/>
                </a:solidFill>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bwMode="black">
          <a:xfrm>
            <a:off x="685800" y="5181600"/>
            <a:ext cx="6172200" cy="381000"/>
          </a:xfrm>
        </p:spPr>
        <p:txBody>
          <a:bodyPr/>
          <a:lstStyle>
            <a:lvl1pPr marL="0" indent="0">
              <a:buFontTx/>
              <a:buNone/>
              <a:defRPr sz="2400" b="1" baseline="0"/>
            </a:lvl1pPr>
          </a:lstStyle>
          <a:p>
            <a:r>
              <a:rPr lang="en-US" smtClean="0"/>
              <a:t>Click to edit Master subtitle style</a:t>
            </a:r>
            <a:endParaRPr lang="en-US" dirty="0"/>
          </a:p>
        </p:txBody>
      </p:sp>
      <p:sp>
        <p:nvSpPr>
          <p:cNvPr id="19" name="Text Placeholder 18"/>
          <p:cNvSpPr>
            <a:spLocks noGrp="1"/>
          </p:cNvSpPr>
          <p:nvPr>
            <p:ph type="body" sz="quarter" idx="10"/>
          </p:nvPr>
        </p:nvSpPr>
        <p:spPr>
          <a:xfrm>
            <a:off x="685800" y="5600075"/>
            <a:ext cx="6172200" cy="381000"/>
          </a:xfrm>
          <a:noFill/>
          <a:ln w="9525">
            <a:noFill/>
            <a:miter lim="800000"/>
            <a:headEnd/>
            <a:tailEnd/>
          </a:ln>
        </p:spPr>
        <p:txBody>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smtClean="0"/>
              <a:t>Click to edit Master text styles</a:t>
            </a:r>
          </a:p>
        </p:txBody>
      </p:sp>
      <p:sp>
        <p:nvSpPr>
          <p:cNvPr id="37" name="Rectangle 5"/>
          <p:cNvSpPr>
            <a:spLocks noGrp="1" noChangeArrowheads="1"/>
          </p:cNvSpPr>
          <p:nvPr>
            <p:ph type="ftr" sz="quarter" idx="11"/>
          </p:nvPr>
        </p:nvSpPr>
        <p:spPr/>
        <p:txBody>
          <a:bodyPr/>
          <a:lstStyle>
            <a:lvl1pPr algn="l" eaLnBrk="0" hangingPunct="0">
              <a:defRPr sz="1200" smtClean="0">
                <a:solidFill>
                  <a:schemeClr val="bg2">
                    <a:lumMod val="50000"/>
                  </a:schemeClr>
                </a:solidFill>
                <a:latin typeface="Calibri" pitchFamily="34" charset="0"/>
                <a:cs typeface="Calibri" pitchFamily="34" charset="0"/>
              </a:defRPr>
            </a:lvl1pPr>
          </a:lstStyle>
          <a:p>
            <a:pPr>
              <a:defRPr/>
            </a:pPr>
            <a:r>
              <a:rPr lang="en-US">
                <a:solidFill>
                  <a:srgbClr val="9A918C">
                    <a:lumMod val="50000"/>
                  </a:srgbClr>
                </a:solidFill>
              </a:rPr>
              <a:t>UCS Review – March 2008</a:t>
            </a:r>
          </a:p>
        </p:txBody>
      </p:sp>
      <p:sp>
        <p:nvSpPr>
          <p:cNvPr id="38" name="Rectangle 6"/>
          <p:cNvSpPr>
            <a:spLocks noGrp="1" noChangeArrowheads="1"/>
          </p:cNvSpPr>
          <p:nvPr>
            <p:ph type="sldNum" sz="quarter" idx="12"/>
          </p:nvPr>
        </p:nvSpPr>
        <p:spPr/>
        <p:txBody>
          <a:bodyPr/>
          <a:lstStyle>
            <a:lvl1pPr>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sp>
        <p:nvSpPr>
          <p:cNvPr id="39" name="Date Placeholder 3"/>
          <p:cNvSpPr>
            <a:spLocks noGrp="1"/>
          </p:cNvSpPr>
          <p:nvPr>
            <p:ph type="dt" sz="half" idx="13"/>
          </p:nvPr>
        </p:nvSpPr>
        <p:spPr>
          <a:xfrm>
            <a:off x="7224713" y="5181600"/>
            <a:ext cx="1219200" cy="304800"/>
          </a:xfrm>
          <a:prstGeom prst="rect">
            <a:avLst/>
          </a:prstGeom>
          <a:ln>
            <a:miter lim="800000"/>
            <a:headEnd/>
            <a:tailEnd/>
          </a:ln>
        </p:spPr>
        <p:txBody>
          <a:bodyPr vert="horz" wrap="square" lIns="91419" tIns="45710" rIns="91419" bIns="45710" numCol="1" anchor="t" anchorCtr="0" compatLnSpc="1">
            <a:prstTxWarp prst="textNoShape">
              <a:avLst/>
            </a:prstTxWarp>
          </a:bodyPr>
          <a:lstStyle>
            <a:lvl1pPr algn="r">
              <a:lnSpc>
                <a:spcPct val="90000"/>
              </a:lnSpc>
              <a:spcAft>
                <a:spcPts val="1200"/>
              </a:spcAft>
              <a:buClr>
                <a:srgbClr val="4E4845"/>
              </a:buClr>
              <a:defRPr sz="1600">
                <a:solidFill>
                  <a:srgbClr val="4E4845"/>
                </a:solidFill>
                <a:latin typeface="Calibri" pitchFamily="34" charset="0"/>
              </a:defRPr>
            </a:lvl1pPr>
          </a:lstStyle>
          <a:p>
            <a:endParaRPr lang="en-US">
              <a:cs typeface="Arial" pitchFamily="34" charset="0"/>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Relationship Id="rId17" Type="http://schemas.openxmlformats.org/officeDocument/2006/relationships/theme" Target="../theme/theme2.xml"/><Relationship Id="rId18"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slideLayout" Target="../slideLayouts/slideLayout40.xml"/><Relationship Id="rId17" Type="http://schemas.openxmlformats.org/officeDocument/2006/relationships/theme" Target="../theme/theme3.xml"/><Relationship Id="rId18" Type="http://schemas.openxmlformats.org/officeDocument/2006/relationships/image" Target="../media/image1.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2" name="Group 12"/>
          <p:cNvGrpSpPr/>
          <p:nvPr/>
        </p:nvGrpSpPr>
        <p:grpSpPr>
          <a:xfrm>
            <a:off x="227015" y="6323678"/>
            <a:ext cx="8691371" cy="301752"/>
            <a:chOff x="227015" y="6323678"/>
            <a:chExt cx="8691371" cy="301752"/>
          </a:xfrm>
        </p:grpSpPr>
        <p:sp>
          <p:nvSpPr>
            <p:cNvPr id="9" name="Round Same Side Corner Rectangle 8"/>
            <p:cNvSpPr/>
            <p:nvPr userDrawn="1"/>
          </p:nvSpPr>
          <p:spPr bwMode="auto">
            <a:xfrm rot="16200000">
              <a:off x="3389251" y="3161442"/>
              <a:ext cx="301752" cy="6626223"/>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0" name="Round Same Side Corner Rectangle 9"/>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grpSp>
      <p:sp>
        <p:nvSpPr>
          <p:cNvPr id="12293" name="Rectangle 2"/>
          <p:cNvSpPr>
            <a:spLocks noGrp="1" noChangeArrowheads="1"/>
          </p:cNvSpPr>
          <p:nvPr>
            <p:ph type="title"/>
          </p:nvPr>
        </p:nvSpPr>
        <p:spPr bwMode="black">
          <a:xfrm>
            <a:off x="381000" y="246744"/>
            <a:ext cx="8382000" cy="8382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p>
            <a:pPr lvl="0"/>
            <a:r>
              <a:rPr lang="en-US" dirty="0" smtClean="0"/>
              <a:t>Click to add title </a:t>
            </a:r>
            <a:br>
              <a:rPr lang="en-US" dirty="0" smtClean="0"/>
            </a:br>
            <a:r>
              <a:rPr lang="en-US" dirty="0" smtClean="0"/>
              <a:t>two-line title wraps upward</a:t>
            </a:r>
          </a:p>
        </p:txBody>
      </p:sp>
      <p:sp>
        <p:nvSpPr>
          <p:cNvPr id="12294" name="Rectangle 3"/>
          <p:cNvSpPr>
            <a:spLocks noGrp="1" noChangeArrowheads="1"/>
          </p:cNvSpPr>
          <p:nvPr>
            <p:ph type="body" idx="1"/>
          </p:nvPr>
        </p:nvSpPr>
        <p:spPr bwMode="auto">
          <a:xfrm>
            <a:off x="381000" y="1219200"/>
            <a:ext cx="8382000" cy="49530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9"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dirty="0" smtClean="0"/>
              <a:t>Cutting Edge 2012-13</a:t>
            </a:r>
            <a:endParaRPr lang="en-US" dirty="0"/>
          </a:p>
        </p:txBody>
      </p:sp>
      <p:sp>
        <p:nvSpPr>
          <p:cNvPr id="1030"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pic>
        <p:nvPicPr>
          <p:cNvPr id="12" name="Picture 11" descr="SYM_Horiz_RGB.png"/>
          <p:cNvPicPr>
            <a:picLocks noChangeAspect="1"/>
          </p:cNvPicPr>
          <p:nvPr/>
        </p:nvPicPr>
        <p:blipFill>
          <a:blip r:embed="rId10" cstate="print"/>
          <a:stretch>
            <a:fillRect/>
          </a:stretch>
        </p:blipFill>
        <p:spPr>
          <a:xfrm>
            <a:off x="7016496" y="6311302"/>
            <a:ext cx="1207008" cy="317873"/>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5" r:id="rId3"/>
    <p:sldLayoutId id="2147483849" r:id="rId4"/>
    <p:sldLayoutId id="2147483850" r:id="rId5"/>
    <p:sldLayoutId id="2147483852" r:id="rId6"/>
    <p:sldLayoutId id="2147483853" r:id="rId7"/>
    <p:sldLayoutId id="2147483855" r:id="rId8"/>
  </p:sldLayoutIdLst>
  <p:timing>
    <p:tnLst>
      <p:par>
        <p:cTn xmlns:p14="http://schemas.microsoft.com/office/powerpoint/2010/main" id="1" dur="indefinite" restart="never" nodeType="tmRoot"/>
      </p:par>
    </p:tnLst>
  </p:timing>
  <p:hf hdr="0" dt="0"/>
  <p:txStyles>
    <p:titleStyle>
      <a:lvl1pPr algn="l" rtl="0" eaLnBrk="1" fontAlgn="base" hangingPunct="1">
        <a:lnSpc>
          <a:spcPct val="90000"/>
        </a:lnSpc>
        <a:spcBef>
          <a:spcPct val="0"/>
        </a:spcBef>
        <a:spcAft>
          <a:spcPct val="0"/>
        </a:spcAft>
        <a:defRPr sz="2800" b="1" baseline="0">
          <a:solidFill>
            <a:schemeClr val="tx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3310" indent="-233310" algn="l" rtl="0" eaLnBrk="1" fontAlgn="base" hangingPunct="1">
        <a:lnSpc>
          <a:spcPct val="90000"/>
        </a:lnSpc>
        <a:spcBef>
          <a:spcPct val="0"/>
        </a:spcBef>
        <a:spcAft>
          <a:spcPts val="1200"/>
        </a:spcAft>
        <a:buClr>
          <a:schemeClr val="bg2">
            <a:lumMod val="50000"/>
          </a:schemeClr>
        </a:buClr>
        <a:buChar char="•"/>
        <a:defRPr sz="2400">
          <a:solidFill>
            <a:schemeClr val="bg2">
              <a:lumMod val="50000"/>
            </a:schemeClr>
          </a:solidFill>
          <a:latin typeface="+mn-lt"/>
          <a:ea typeface="+mn-ea"/>
          <a:cs typeface="+mn-cs"/>
        </a:defRPr>
      </a:lvl1pPr>
      <a:lvl2pPr marL="517525" indent="-233363" algn="l" rtl="0" eaLnBrk="1" fontAlgn="base" hangingPunct="1">
        <a:lnSpc>
          <a:spcPct val="90000"/>
        </a:lnSpc>
        <a:spcBef>
          <a:spcPct val="0"/>
        </a:spcBef>
        <a:spcAft>
          <a:spcPts val="1000"/>
        </a:spcAft>
        <a:buClr>
          <a:schemeClr val="bg2">
            <a:lumMod val="50000"/>
          </a:schemeClr>
        </a:buClr>
        <a:buFont typeface="Arial" charset="0"/>
        <a:buChar char="–"/>
        <a:defRPr sz="2000">
          <a:solidFill>
            <a:schemeClr val="bg2">
              <a:lumMod val="50000"/>
            </a:schemeClr>
          </a:solidFill>
          <a:latin typeface="+mn-lt"/>
        </a:defRPr>
      </a:lvl2pPr>
      <a:lvl3pPr marL="688975" indent="-171450" algn="l" rtl="0" eaLnBrk="1" fontAlgn="base" hangingPunct="1">
        <a:lnSpc>
          <a:spcPct val="90000"/>
        </a:lnSpc>
        <a:spcBef>
          <a:spcPct val="0"/>
        </a:spcBef>
        <a:spcAft>
          <a:spcPts val="800"/>
        </a:spcAft>
        <a:buClr>
          <a:schemeClr val="bg2">
            <a:lumMod val="50000"/>
          </a:schemeClr>
        </a:buClr>
        <a:buChar char="•"/>
        <a:tabLst/>
        <a:defRPr sz="1600">
          <a:solidFill>
            <a:schemeClr val="bg2">
              <a:lumMod val="50000"/>
            </a:schemeClr>
          </a:solidFill>
          <a:latin typeface="+mn-lt"/>
        </a:defRPr>
      </a:lvl3pPr>
      <a:lvl4pPr marL="854075" indent="-165100" algn="l" rtl="0" eaLnBrk="1" fontAlgn="base" hangingPunct="1">
        <a:lnSpc>
          <a:spcPct val="90000"/>
        </a:lnSpc>
        <a:spcBef>
          <a:spcPct val="0"/>
        </a:spcBef>
        <a:spcAft>
          <a:spcPts val="600"/>
        </a:spcAft>
        <a:buClr>
          <a:schemeClr val="bg2">
            <a:lumMod val="50000"/>
          </a:schemeClr>
        </a:buClr>
        <a:buChar char="–"/>
        <a:defRPr sz="1400">
          <a:solidFill>
            <a:schemeClr val="bg2">
              <a:lumMod val="50000"/>
            </a:schemeClr>
          </a:solidFill>
          <a:latin typeface="+mn-lt"/>
        </a:defRPr>
      </a:lvl4pPr>
      <a:lvl5pPr marL="974725" indent="-120650" algn="l" rtl="0" eaLnBrk="1" fontAlgn="base" hangingPunct="1">
        <a:lnSpc>
          <a:spcPct val="90000"/>
        </a:lnSpc>
        <a:spcBef>
          <a:spcPct val="0"/>
        </a:spcBef>
        <a:spcAft>
          <a:spcPts val="600"/>
        </a:spcAft>
        <a:buClr>
          <a:schemeClr val="bg2">
            <a:lumMod val="50000"/>
          </a:schemeClr>
        </a:buClr>
        <a:buFont typeface="Arial" pitchFamily="34" charset="0"/>
        <a:buChar char="•"/>
        <a:defRPr sz="1200">
          <a:solidFill>
            <a:schemeClr val="bg2">
              <a:lumMod val="50000"/>
            </a:schemeClr>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9220" name="Rectangle 2"/>
          <p:cNvSpPr>
            <a:spLocks noGrp="1" noChangeArrowheads="1"/>
          </p:cNvSpPr>
          <p:nvPr>
            <p:ph type="title"/>
          </p:nvPr>
        </p:nvSpPr>
        <p:spPr bwMode="black">
          <a:xfrm>
            <a:off x="381000" y="246063"/>
            <a:ext cx="8382000" cy="8382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p>
            <a:pPr lvl="0"/>
            <a:r>
              <a:rPr lang="en-US" smtClean="0"/>
              <a:t>Click to add title </a:t>
            </a:r>
            <a:br>
              <a:rPr lang="en-US" smtClean="0"/>
            </a:br>
            <a:r>
              <a:rPr lang="en-US" smtClean="0"/>
              <a:t>two-line title wraps upward</a:t>
            </a:r>
          </a:p>
        </p:txBody>
      </p:sp>
      <p:sp>
        <p:nvSpPr>
          <p:cNvPr id="9221" name="Rectangle 3"/>
          <p:cNvSpPr>
            <a:spLocks noGrp="1" noChangeArrowheads="1"/>
          </p:cNvSpPr>
          <p:nvPr>
            <p:ph type="body" idx="1"/>
          </p:nvPr>
        </p:nvSpPr>
        <p:spPr bwMode="auto">
          <a:xfrm>
            <a:off x="381000" y="1219200"/>
            <a:ext cx="8382000" cy="49530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p>
            <a:pPr lvl="0"/>
            <a:r>
              <a:rPr lang="en-US" smtClean="0"/>
              <a:t>Click to add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smtClean="0">
                <a:solidFill>
                  <a:schemeClr val="bg2">
                    <a:lumMod val="50000"/>
                  </a:schemeClr>
                </a:solidFill>
                <a:latin typeface="Calibri" pitchFamily="34" charset="0"/>
                <a:cs typeface="Calibri" pitchFamily="34" charset="0"/>
              </a:defRPr>
            </a:lvl1pPr>
          </a:lstStyle>
          <a:p>
            <a:pPr>
              <a:defRPr/>
            </a:pPr>
            <a:r>
              <a:rPr lang="en-US">
                <a:solidFill>
                  <a:srgbClr val="9A918C">
                    <a:lumMod val="50000"/>
                  </a:srgbClr>
                </a:solidFill>
              </a:rPr>
              <a:t>UCS Review – March 2008</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schemeClr val="bg1"/>
                </a:solidFill>
                <a:latin typeface="Calibri" pitchFamily="34" charset="0"/>
                <a:cs typeface="Calibri" pitchFamily="34" charset="0"/>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pic>
        <p:nvPicPr>
          <p:cNvPr id="9224" name="Picture 10" descr="SYM_Horiz_RGB.png"/>
          <p:cNvPicPr>
            <a:picLocks noChangeAspect="1"/>
          </p:cNvPicPr>
          <p:nvPr/>
        </p:nvPicPr>
        <p:blipFill>
          <a:blip r:embed="rId18" cstate="print"/>
          <a:srcRect/>
          <a:stretch>
            <a:fillRect/>
          </a:stretch>
        </p:blipFill>
        <p:spPr bwMode="auto">
          <a:xfrm>
            <a:off x="7016750" y="6311900"/>
            <a:ext cx="1206500" cy="317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Lst>
  <p:timing>
    <p:tnLst>
      <p:par>
        <p:cTn xmlns:p14="http://schemas.microsoft.com/office/powerpoint/2010/main" id="1" dur="indefinite" restart="never" nodeType="tmRoot"/>
      </p:par>
    </p:tnLst>
  </p:timing>
  <p:hf hdr="0" ftr="0" dt="0"/>
  <p:txStyles>
    <p:titleStyle>
      <a:lvl1pPr algn="l" rtl="0" eaLnBrk="1" fontAlgn="base" hangingPunct="1">
        <a:lnSpc>
          <a:spcPct val="90000"/>
        </a:lnSpc>
        <a:spcBef>
          <a:spcPct val="0"/>
        </a:spcBef>
        <a:spcAft>
          <a:spcPct val="0"/>
        </a:spcAft>
        <a:defRPr sz="2800" b="1">
          <a:solidFill>
            <a:schemeClr val="tx1"/>
          </a:solidFill>
          <a:latin typeface="+mj-lt"/>
          <a:ea typeface="+mj-ea"/>
          <a:cs typeface="+mj-cs"/>
        </a:defRPr>
      </a:lvl1pPr>
      <a:lvl2pPr algn="l" rtl="0" eaLnBrk="1" fontAlgn="base" hangingPunct="1">
        <a:lnSpc>
          <a:spcPct val="90000"/>
        </a:lnSpc>
        <a:spcBef>
          <a:spcPct val="0"/>
        </a:spcBef>
        <a:spcAft>
          <a:spcPct val="0"/>
        </a:spcAft>
        <a:defRPr sz="2800" b="1">
          <a:solidFill>
            <a:schemeClr val="tx1"/>
          </a:solidFill>
          <a:latin typeface="Calibri" pitchFamily="34" charset="0"/>
        </a:defRPr>
      </a:lvl2pPr>
      <a:lvl3pPr algn="l" rtl="0" eaLnBrk="1" fontAlgn="base" hangingPunct="1">
        <a:lnSpc>
          <a:spcPct val="90000"/>
        </a:lnSpc>
        <a:spcBef>
          <a:spcPct val="0"/>
        </a:spcBef>
        <a:spcAft>
          <a:spcPct val="0"/>
        </a:spcAft>
        <a:defRPr sz="2800" b="1">
          <a:solidFill>
            <a:schemeClr val="tx1"/>
          </a:solidFill>
          <a:latin typeface="Calibri" pitchFamily="34" charset="0"/>
        </a:defRPr>
      </a:lvl3pPr>
      <a:lvl4pPr algn="l" rtl="0" eaLnBrk="1" fontAlgn="base" hangingPunct="1">
        <a:lnSpc>
          <a:spcPct val="90000"/>
        </a:lnSpc>
        <a:spcBef>
          <a:spcPct val="0"/>
        </a:spcBef>
        <a:spcAft>
          <a:spcPct val="0"/>
        </a:spcAft>
        <a:defRPr sz="2800" b="1">
          <a:solidFill>
            <a:schemeClr val="tx1"/>
          </a:solidFill>
          <a:latin typeface="Calibri" pitchFamily="34" charset="0"/>
        </a:defRPr>
      </a:lvl4pPr>
      <a:lvl5pPr algn="l" rtl="0" eaLnBrk="1" fontAlgn="base" hangingPunct="1">
        <a:lnSpc>
          <a:spcPct val="90000"/>
        </a:lnSpc>
        <a:spcBef>
          <a:spcPct val="0"/>
        </a:spcBef>
        <a:spcAft>
          <a:spcPct val="0"/>
        </a:spcAft>
        <a:defRPr sz="2800" b="1">
          <a:solidFill>
            <a:schemeClr val="tx1"/>
          </a:solidFill>
          <a:latin typeface="Calibri" pitchFamily="34"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1" fontAlgn="base" hangingPunct="1">
        <a:lnSpc>
          <a:spcPct val="90000"/>
        </a:lnSpc>
        <a:spcBef>
          <a:spcPct val="0"/>
        </a:spcBef>
        <a:spcAft>
          <a:spcPts val="1200"/>
        </a:spcAft>
        <a:buClr>
          <a:srgbClr val="4E4845"/>
        </a:buClr>
        <a:buChar char="•"/>
        <a:defRPr sz="2400">
          <a:solidFill>
            <a:srgbClr val="4E4845"/>
          </a:solidFill>
          <a:latin typeface="+mn-lt"/>
          <a:ea typeface="+mn-ea"/>
          <a:cs typeface="+mn-cs"/>
        </a:defRPr>
      </a:lvl1pPr>
      <a:lvl2pPr marL="517525" indent="-233363" algn="l" rtl="0" eaLnBrk="1" fontAlgn="base" hangingPunct="1">
        <a:lnSpc>
          <a:spcPct val="90000"/>
        </a:lnSpc>
        <a:spcBef>
          <a:spcPct val="0"/>
        </a:spcBef>
        <a:spcAft>
          <a:spcPts val="1000"/>
        </a:spcAft>
        <a:buClr>
          <a:srgbClr val="4E4845"/>
        </a:buClr>
        <a:buFont typeface="Arial" charset="0"/>
        <a:buChar char="–"/>
        <a:defRPr sz="2000">
          <a:solidFill>
            <a:srgbClr val="4E4845"/>
          </a:solidFill>
          <a:latin typeface="+mn-lt"/>
        </a:defRPr>
      </a:lvl2pPr>
      <a:lvl3pPr marL="688975" indent="-171450" algn="l" rtl="0" eaLnBrk="1" fontAlgn="base" hangingPunct="1">
        <a:lnSpc>
          <a:spcPct val="90000"/>
        </a:lnSpc>
        <a:spcBef>
          <a:spcPct val="0"/>
        </a:spcBef>
        <a:spcAft>
          <a:spcPts val="800"/>
        </a:spcAft>
        <a:buClr>
          <a:srgbClr val="4E4845"/>
        </a:buClr>
        <a:buChar char="•"/>
        <a:defRPr sz="1600">
          <a:solidFill>
            <a:srgbClr val="4E4845"/>
          </a:solidFill>
          <a:latin typeface="+mn-lt"/>
        </a:defRPr>
      </a:lvl3pPr>
      <a:lvl4pPr marL="854075" indent="-165100" algn="l" rtl="0" eaLnBrk="1" fontAlgn="base" hangingPunct="1">
        <a:lnSpc>
          <a:spcPct val="90000"/>
        </a:lnSpc>
        <a:spcBef>
          <a:spcPct val="0"/>
        </a:spcBef>
        <a:spcAft>
          <a:spcPts val="600"/>
        </a:spcAft>
        <a:buClr>
          <a:srgbClr val="4E4845"/>
        </a:buClr>
        <a:buChar char="–"/>
        <a:defRPr sz="1400">
          <a:solidFill>
            <a:srgbClr val="4E4845"/>
          </a:solidFill>
          <a:latin typeface="+mn-lt"/>
        </a:defRPr>
      </a:lvl4pPr>
      <a:lvl5pPr marL="974725" indent="-120650" algn="l" rtl="0" eaLnBrk="1" fontAlgn="base" hangingPunct="1">
        <a:lnSpc>
          <a:spcPct val="90000"/>
        </a:lnSpc>
        <a:spcBef>
          <a:spcPct val="0"/>
        </a:spcBef>
        <a:spcAft>
          <a:spcPts val="600"/>
        </a:spcAft>
        <a:buClr>
          <a:srgbClr val="4E4845"/>
        </a:buClr>
        <a:buFont typeface="Arial" charset="0"/>
        <a:buChar char="•"/>
        <a:defRPr sz="1200">
          <a:solidFill>
            <a:srgbClr val="4E4845"/>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313" y="3160713"/>
            <a:ext cx="301625" cy="6626225"/>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10" name="Round Same Side Corner Rectangle 9"/>
          <p:cNvSpPr/>
          <p:nvPr/>
        </p:nvSpPr>
        <p:spPr bwMode="auto">
          <a:xfrm rot="5400000">
            <a:off x="8499475" y="6205538"/>
            <a:ext cx="301625" cy="536575"/>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anchor="ctr"/>
          <a:lstStyle/>
          <a:p>
            <a:pPr>
              <a:lnSpc>
                <a:spcPct val="90000"/>
              </a:lnSpc>
              <a:defRPr/>
            </a:pPr>
            <a:endParaRPr lang="en-US" dirty="0" err="1">
              <a:solidFill>
                <a:prstClr val="white"/>
              </a:solidFill>
              <a:latin typeface="Calibri"/>
              <a:cs typeface="Arial" pitchFamily="34" charset="0"/>
            </a:endParaRPr>
          </a:p>
        </p:txBody>
      </p:sp>
      <p:sp>
        <p:nvSpPr>
          <p:cNvPr id="9220" name="Rectangle 2"/>
          <p:cNvSpPr>
            <a:spLocks noGrp="1" noChangeArrowheads="1"/>
          </p:cNvSpPr>
          <p:nvPr>
            <p:ph type="title"/>
          </p:nvPr>
        </p:nvSpPr>
        <p:spPr bwMode="black">
          <a:xfrm>
            <a:off x="381000" y="246063"/>
            <a:ext cx="8382000" cy="8382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p>
            <a:pPr lvl="0"/>
            <a:r>
              <a:rPr lang="en-US" smtClean="0"/>
              <a:t>Click to add title </a:t>
            </a:r>
            <a:br>
              <a:rPr lang="en-US" smtClean="0"/>
            </a:br>
            <a:r>
              <a:rPr lang="en-US" smtClean="0"/>
              <a:t>two-line title wraps upward</a:t>
            </a:r>
          </a:p>
        </p:txBody>
      </p:sp>
      <p:sp>
        <p:nvSpPr>
          <p:cNvPr id="9221" name="Rectangle 3"/>
          <p:cNvSpPr>
            <a:spLocks noGrp="1" noChangeArrowheads="1"/>
          </p:cNvSpPr>
          <p:nvPr>
            <p:ph type="body" idx="1"/>
          </p:nvPr>
        </p:nvSpPr>
        <p:spPr bwMode="auto">
          <a:xfrm>
            <a:off x="381000" y="1219200"/>
            <a:ext cx="8382000" cy="49530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p>
            <a:pPr lvl="0"/>
            <a:r>
              <a:rPr lang="en-US" smtClean="0"/>
              <a:t>Click to add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81000" y="6357938"/>
            <a:ext cx="4183063" cy="23336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smtClean="0">
                <a:solidFill>
                  <a:schemeClr val="bg2">
                    <a:lumMod val="50000"/>
                  </a:schemeClr>
                </a:solidFill>
                <a:latin typeface="Calibri" pitchFamily="34" charset="0"/>
                <a:cs typeface="Calibri" pitchFamily="34" charset="0"/>
              </a:defRPr>
            </a:lvl1pPr>
          </a:lstStyle>
          <a:p>
            <a:pPr>
              <a:defRPr/>
            </a:pPr>
            <a:r>
              <a:rPr lang="en-US">
                <a:solidFill>
                  <a:srgbClr val="9A918C">
                    <a:lumMod val="50000"/>
                  </a:srgbClr>
                </a:solidFill>
              </a:rPr>
              <a:t>UCS Review – March 2008</a:t>
            </a:r>
          </a:p>
        </p:txBody>
      </p:sp>
      <p:sp>
        <p:nvSpPr>
          <p:cNvPr id="1030" name="Rectangle 6"/>
          <p:cNvSpPr>
            <a:spLocks noGrp="1" noChangeArrowheads="1"/>
          </p:cNvSpPr>
          <p:nvPr>
            <p:ph type="sldNum" sz="quarter" idx="4"/>
          </p:nvPr>
        </p:nvSpPr>
        <p:spPr bwMode="white">
          <a:xfrm>
            <a:off x="8548688" y="6397625"/>
            <a:ext cx="153987" cy="1539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ctr" eaLnBrk="0" hangingPunct="0">
              <a:defRPr sz="1000" b="1">
                <a:solidFill>
                  <a:schemeClr val="bg1"/>
                </a:solidFill>
                <a:latin typeface="Calibri" pitchFamily="34" charset="0"/>
                <a:cs typeface="Calibri" pitchFamily="34" charset="0"/>
              </a:defRPr>
            </a:lvl1pPr>
          </a:lstStyle>
          <a:p>
            <a:pPr>
              <a:defRPr/>
            </a:pPr>
            <a:fld id="{9B836C53-50D6-485B-B6DE-B21DD27D35B1}" type="slidenum">
              <a:rPr lang="en-US" smtClean="0">
                <a:solidFill>
                  <a:prstClr val="white"/>
                </a:solidFill>
              </a:rPr>
              <a:pPr>
                <a:defRPr/>
              </a:pPr>
              <a:t>‹#›</a:t>
            </a:fld>
            <a:endParaRPr lang="en-US" dirty="0">
              <a:solidFill>
                <a:prstClr val="white"/>
              </a:solidFill>
            </a:endParaRPr>
          </a:p>
        </p:txBody>
      </p:sp>
      <p:pic>
        <p:nvPicPr>
          <p:cNvPr id="9224" name="Picture 10" descr="SYM_Horiz_RGB.png"/>
          <p:cNvPicPr>
            <a:picLocks noChangeAspect="1"/>
          </p:cNvPicPr>
          <p:nvPr/>
        </p:nvPicPr>
        <p:blipFill>
          <a:blip r:embed="rId18" cstate="print"/>
          <a:srcRect/>
          <a:stretch>
            <a:fillRect/>
          </a:stretch>
        </p:blipFill>
        <p:spPr bwMode="auto">
          <a:xfrm>
            <a:off x="7016750" y="6311900"/>
            <a:ext cx="1206500" cy="317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Lst>
  <p:timing>
    <p:tnLst>
      <p:par>
        <p:cTn xmlns:p14="http://schemas.microsoft.com/office/powerpoint/2010/main" id="1" dur="indefinite" restart="never" nodeType="tmRoot"/>
      </p:par>
    </p:tnLst>
  </p:timing>
  <p:hf hdr="0" ftr="0" dt="0"/>
  <p:txStyles>
    <p:titleStyle>
      <a:lvl1pPr algn="l" rtl="0" eaLnBrk="1" fontAlgn="base" hangingPunct="1">
        <a:lnSpc>
          <a:spcPct val="90000"/>
        </a:lnSpc>
        <a:spcBef>
          <a:spcPct val="0"/>
        </a:spcBef>
        <a:spcAft>
          <a:spcPct val="0"/>
        </a:spcAft>
        <a:defRPr sz="2800" b="1">
          <a:solidFill>
            <a:schemeClr val="tx1"/>
          </a:solidFill>
          <a:latin typeface="+mj-lt"/>
          <a:ea typeface="+mj-ea"/>
          <a:cs typeface="+mj-cs"/>
        </a:defRPr>
      </a:lvl1pPr>
      <a:lvl2pPr algn="l" rtl="0" eaLnBrk="1" fontAlgn="base" hangingPunct="1">
        <a:lnSpc>
          <a:spcPct val="90000"/>
        </a:lnSpc>
        <a:spcBef>
          <a:spcPct val="0"/>
        </a:spcBef>
        <a:spcAft>
          <a:spcPct val="0"/>
        </a:spcAft>
        <a:defRPr sz="2800" b="1">
          <a:solidFill>
            <a:schemeClr val="tx1"/>
          </a:solidFill>
          <a:latin typeface="Calibri" pitchFamily="34" charset="0"/>
        </a:defRPr>
      </a:lvl2pPr>
      <a:lvl3pPr algn="l" rtl="0" eaLnBrk="1" fontAlgn="base" hangingPunct="1">
        <a:lnSpc>
          <a:spcPct val="90000"/>
        </a:lnSpc>
        <a:spcBef>
          <a:spcPct val="0"/>
        </a:spcBef>
        <a:spcAft>
          <a:spcPct val="0"/>
        </a:spcAft>
        <a:defRPr sz="2800" b="1">
          <a:solidFill>
            <a:schemeClr val="tx1"/>
          </a:solidFill>
          <a:latin typeface="Calibri" pitchFamily="34" charset="0"/>
        </a:defRPr>
      </a:lvl3pPr>
      <a:lvl4pPr algn="l" rtl="0" eaLnBrk="1" fontAlgn="base" hangingPunct="1">
        <a:lnSpc>
          <a:spcPct val="90000"/>
        </a:lnSpc>
        <a:spcBef>
          <a:spcPct val="0"/>
        </a:spcBef>
        <a:spcAft>
          <a:spcPct val="0"/>
        </a:spcAft>
        <a:defRPr sz="2800" b="1">
          <a:solidFill>
            <a:schemeClr val="tx1"/>
          </a:solidFill>
          <a:latin typeface="Calibri" pitchFamily="34" charset="0"/>
        </a:defRPr>
      </a:lvl4pPr>
      <a:lvl5pPr algn="l" rtl="0" eaLnBrk="1" fontAlgn="base" hangingPunct="1">
        <a:lnSpc>
          <a:spcPct val="90000"/>
        </a:lnSpc>
        <a:spcBef>
          <a:spcPct val="0"/>
        </a:spcBef>
        <a:spcAft>
          <a:spcPct val="0"/>
        </a:spcAft>
        <a:defRPr sz="2800" b="1">
          <a:solidFill>
            <a:schemeClr val="tx1"/>
          </a:solidFill>
          <a:latin typeface="Calibri" pitchFamily="34"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1775" indent="-231775" algn="l" rtl="0" eaLnBrk="1" fontAlgn="base" hangingPunct="1">
        <a:lnSpc>
          <a:spcPct val="90000"/>
        </a:lnSpc>
        <a:spcBef>
          <a:spcPct val="0"/>
        </a:spcBef>
        <a:spcAft>
          <a:spcPts val="1200"/>
        </a:spcAft>
        <a:buClr>
          <a:srgbClr val="4E4845"/>
        </a:buClr>
        <a:buChar char="•"/>
        <a:defRPr sz="2400">
          <a:solidFill>
            <a:srgbClr val="4E4845"/>
          </a:solidFill>
          <a:latin typeface="+mn-lt"/>
          <a:ea typeface="+mn-ea"/>
          <a:cs typeface="+mn-cs"/>
        </a:defRPr>
      </a:lvl1pPr>
      <a:lvl2pPr marL="517525" indent="-233363" algn="l" rtl="0" eaLnBrk="1" fontAlgn="base" hangingPunct="1">
        <a:lnSpc>
          <a:spcPct val="90000"/>
        </a:lnSpc>
        <a:spcBef>
          <a:spcPct val="0"/>
        </a:spcBef>
        <a:spcAft>
          <a:spcPts val="1000"/>
        </a:spcAft>
        <a:buClr>
          <a:srgbClr val="4E4845"/>
        </a:buClr>
        <a:buFont typeface="Arial" charset="0"/>
        <a:buChar char="–"/>
        <a:defRPr sz="2000">
          <a:solidFill>
            <a:srgbClr val="4E4845"/>
          </a:solidFill>
          <a:latin typeface="+mn-lt"/>
        </a:defRPr>
      </a:lvl2pPr>
      <a:lvl3pPr marL="688975" indent="-171450" algn="l" rtl="0" eaLnBrk="1" fontAlgn="base" hangingPunct="1">
        <a:lnSpc>
          <a:spcPct val="90000"/>
        </a:lnSpc>
        <a:spcBef>
          <a:spcPct val="0"/>
        </a:spcBef>
        <a:spcAft>
          <a:spcPts val="800"/>
        </a:spcAft>
        <a:buClr>
          <a:srgbClr val="4E4845"/>
        </a:buClr>
        <a:buChar char="•"/>
        <a:defRPr sz="1600">
          <a:solidFill>
            <a:srgbClr val="4E4845"/>
          </a:solidFill>
          <a:latin typeface="+mn-lt"/>
        </a:defRPr>
      </a:lvl3pPr>
      <a:lvl4pPr marL="854075" indent="-165100" algn="l" rtl="0" eaLnBrk="1" fontAlgn="base" hangingPunct="1">
        <a:lnSpc>
          <a:spcPct val="90000"/>
        </a:lnSpc>
        <a:spcBef>
          <a:spcPct val="0"/>
        </a:spcBef>
        <a:spcAft>
          <a:spcPts val="600"/>
        </a:spcAft>
        <a:buClr>
          <a:srgbClr val="4E4845"/>
        </a:buClr>
        <a:buChar char="–"/>
        <a:defRPr sz="1400">
          <a:solidFill>
            <a:srgbClr val="4E4845"/>
          </a:solidFill>
          <a:latin typeface="+mn-lt"/>
        </a:defRPr>
      </a:lvl4pPr>
      <a:lvl5pPr marL="974725" indent="-120650" algn="l" rtl="0" eaLnBrk="1" fontAlgn="base" hangingPunct="1">
        <a:lnSpc>
          <a:spcPct val="90000"/>
        </a:lnSpc>
        <a:spcBef>
          <a:spcPct val="0"/>
        </a:spcBef>
        <a:spcAft>
          <a:spcPts val="600"/>
        </a:spcAft>
        <a:buClr>
          <a:srgbClr val="4E4845"/>
        </a:buClr>
        <a:buFont typeface="Arial" charset="0"/>
        <a:buChar char="•"/>
        <a:defRPr sz="1200">
          <a:solidFill>
            <a:srgbClr val="4E4845"/>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5.xml.rels><?xml version="1.0" encoding="UTF-8" standalone="yes"?>
<Relationships xmlns="http://schemas.openxmlformats.org/package/2006/relationships"><Relationship Id="rId13" Type="http://schemas.openxmlformats.org/officeDocument/2006/relationships/hyperlink" Target="http://socialsecuritynumerology.com/prefixes.php/611" TargetMode="External"/><Relationship Id="rId14" Type="http://schemas.openxmlformats.org/officeDocument/2006/relationships/hyperlink" Target="http://socialsecuritynumerology.com/prefixes.php/612" TargetMode="External"/><Relationship Id="rId15" Type="http://schemas.openxmlformats.org/officeDocument/2006/relationships/hyperlink" Target="http://socialsecuritynumerology.com/prefixes.php/613" TargetMode="External"/><Relationship Id="rId16" Type="http://schemas.openxmlformats.org/officeDocument/2006/relationships/hyperlink" Target="http://socialsecuritynumerology.com/prefixes.php/614" TargetMode="External"/><Relationship Id="rId17" Type="http://schemas.openxmlformats.org/officeDocument/2006/relationships/hyperlink" Target="http://socialsecuritynumerology.com/prefixes.php/615" TargetMode="External"/><Relationship Id="rId18" Type="http://schemas.openxmlformats.org/officeDocument/2006/relationships/hyperlink" Target="http://socialsecuritynumerology.com/prefixes.php/616" TargetMode="External"/><Relationship Id="rId19" Type="http://schemas.openxmlformats.org/officeDocument/2006/relationships/hyperlink" Target="http://socialsecuritynumerology.com/prefixes.php/617" TargetMode="External"/><Relationship Id="rId50" Type="http://schemas.openxmlformats.org/officeDocument/2006/relationships/hyperlink" Target="http://socialsecuritynumerology.com/prefixes.php/568" TargetMode="External"/><Relationship Id="rId51" Type="http://schemas.openxmlformats.org/officeDocument/2006/relationships/hyperlink" Target="http://socialsecuritynumerology.com/prefixes.php/569" TargetMode="External"/><Relationship Id="rId52" Type="http://schemas.openxmlformats.org/officeDocument/2006/relationships/hyperlink" Target="http://socialsecuritynumerology.com/prefixes.php/570" TargetMode="External"/><Relationship Id="rId53" Type="http://schemas.openxmlformats.org/officeDocument/2006/relationships/hyperlink" Target="http://socialsecuritynumerology.com/prefixes.php/571" TargetMode="External"/><Relationship Id="rId54" Type="http://schemas.openxmlformats.org/officeDocument/2006/relationships/hyperlink" Target="http://socialsecuritynumerology.com/prefixes.php/572" TargetMode="External"/><Relationship Id="rId55" Type="http://schemas.openxmlformats.org/officeDocument/2006/relationships/hyperlink" Target="http://socialsecuritynumerology.com/prefixes.php/573" TargetMode="External"/><Relationship Id="rId40" Type="http://schemas.openxmlformats.org/officeDocument/2006/relationships/hyperlink" Target="http://socialsecuritynumerology.com/prefixes.php/558" TargetMode="External"/><Relationship Id="rId41" Type="http://schemas.openxmlformats.org/officeDocument/2006/relationships/hyperlink" Target="http://socialsecuritynumerology.com/prefixes.php/559" TargetMode="External"/><Relationship Id="rId42" Type="http://schemas.openxmlformats.org/officeDocument/2006/relationships/hyperlink" Target="http://socialsecuritynumerology.com/prefixes.php/560" TargetMode="External"/><Relationship Id="rId43" Type="http://schemas.openxmlformats.org/officeDocument/2006/relationships/hyperlink" Target="http://socialsecuritynumerology.com/prefixes.php/561" TargetMode="External"/><Relationship Id="rId44" Type="http://schemas.openxmlformats.org/officeDocument/2006/relationships/hyperlink" Target="http://socialsecuritynumerology.com/prefixes.php/562" TargetMode="External"/><Relationship Id="rId45" Type="http://schemas.openxmlformats.org/officeDocument/2006/relationships/hyperlink" Target="http://socialsecuritynumerology.com/prefixes.php/563" TargetMode="External"/><Relationship Id="rId46" Type="http://schemas.openxmlformats.org/officeDocument/2006/relationships/hyperlink" Target="http://socialsecuritynumerology.com/prefixes.php/564" TargetMode="External"/><Relationship Id="rId47" Type="http://schemas.openxmlformats.org/officeDocument/2006/relationships/hyperlink" Target="http://socialsecuritynumerology.com/prefixes.php/565" TargetMode="External"/><Relationship Id="rId48" Type="http://schemas.openxmlformats.org/officeDocument/2006/relationships/hyperlink" Target="http://socialsecuritynumerology.com/prefixes.php/566" TargetMode="External"/><Relationship Id="rId49" Type="http://schemas.openxmlformats.org/officeDocument/2006/relationships/hyperlink" Target="http://socialsecuritynumerology.com/prefixes.php/567" TargetMode="External"/><Relationship Id="rId1" Type="http://schemas.openxmlformats.org/officeDocument/2006/relationships/slideLayout" Target="../slideLayouts/slideLayout2.xml"/><Relationship Id="rId2" Type="http://schemas.openxmlformats.org/officeDocument/2006/relationships/hyperlink" Target="http://socialsecuritynumerology.com/prefixes.php/545" TargetMode="External"/><Relationship Id="rId3" Type="http://schemas.openxmlformats.org/officeDocument/2006/relationships/hyperlink" Target="http://socialsecuritynumerology.com/prefixes.php/546" TargetMode="External"/><Relationship Id="rId4" Type="http://schemas.openxmlformats.org/officeDocument/2006/relationships/hyperlink" Target="http://socialsecuritynumerology.com/prefixes.php/602" TargetMode="External"/><Relationship Id="rId5" Type="http://schemas.openxmlformats.org/officeDocument/2006/relationships/hyperlink" Target="http://socialsecuritynumerology.com/prefixes.php/603" TargetMode="External"/><Relationship Id="rId6" Type="http://schemas.openxmlformats.org/officeDocument/2006/relationships/hyperlink" Target="http://socialsecuritynumerology.com/prefixes.php/604" TargetMode="External"/><Relationship Id="rId7" Type="http://schemas.openxmlformats.org/officeDocument/2006/relationships/hyperlink" Target="http://socialsecuritynumerology.com/prefixes.php/605" TargetMode="External"/><Relationship Id="rId8" Type="http://schemas.openxmlformats.org/officeDocument/2006/relationships/hyperlink" Target="http://socialsecuritynumerology.com/prefixes.php/606" TargetMode="External"/><Relationship Id="rId9" Type="http://schemas.openxmlformats.org/officeDocument/2006/relationships/hyperlink" Target="http://socialsecuritynumerology.com/prefixes.php/607" TargetMode="External"/><Relationship Id="rId30" Type="http://schemas.openxmlformats.org/officeDocument/2006/relationships/hyperlink" Target="http://socialsecuritynumerology.com/prefixes.php/548" TargetMode="External"/><Relationship Id="rId31" Type="http://schemas.openxmlformats.org/officeDocument/2006/relationships/hyperlink" Target="http://socialsecuritynumerology.com/prefixes.php/549" TargetMode="External"/><Relationship Id="rId32" Type="http://schemas.openxmlformats.org/officeDocument/2006/relationships/hyperlink" Target="http://socialsecuritynumerology.com/prefixes.php/550" TargetMode="External"/><Relationship Id="rId33" Type="http://schemas.openxmlformats.org/officeDocument/2006/relationships/hyperlink" Target="http://socialsecuritynumerology.com/prefixes.php/551" TargetMode="External"/><Relationship Id="rId34" Type="http://schemas.openxmlformats.org/officeDocument/2006/relationships/hyperlink" Target="http://socialsecuritynumerology.com/prefixes.php/552" TargetMode="External"/><Relationship Id="rId35" Type="http://schemas.openxmlformats.org/officeDocument/2006/relationships/hyperlink" Target="http://socialsecuritynumerology.com/prefixes.php/553" TargetMode="External"/><Relationship Id="rId36" Type="http://schemas.openxmlformats.org/officeDocument/2006/relationships/hyperlink" Target="http://socialsecuritynumerology.com/prefixes.php/554" TargetMode="External"/><Relationship Id="rId37" Type="http://schemas.openxmlformats.org/officeDocument/2006/relationships/hyperlink" Target="http://socialsecuritynumerology.com/prefixes.php/555" TargetMode="External"/><Relationship Id="rId38" Type="http://schemas.openxmlformats.org/officeDocument/2006/relationships/hyperlink" Target="http://socialsecuritynumerology.com/prefixes.php/556" TargetMode="External"/><Relationship Id="rId39" Type="http://schemas.openxmlformats.org/officeDocument/2006/relationships/hyperlink" Target="http://socialsecuritynumerology.com/prefixes.php/557" TargetMode="External"/><Relationship Id="rId20" Type="http://schemas.openxmlformats.org/officeDocument/2006/relationships/hyperlink" Target="http://socialsecuritynumerology.com/prefixes.php/618" TargetMode="External"/><Relationship Id="rId21" Type="http://schemas.openxmlformats.org/officeDocument/2006/relationships/hyperlink" Target="http://socialsecuritynumerology.com/prefixes.php/619" TargetMode="External"/><Relationship Id="rId22" Type="http://schemas.openxmlformats.org/officeDocument/2006/relationships/hyperlink" Target="http://socialsecuritynumerology.com/prefixes.php/620" TargetMode="External"/><Relationship Id="rId23" Type="http://schemas.openxmlformats.org/officeDocument/2006/relationships/hyperlink" Target="http://socialsecuritynumerology.com/prefixes.php/621" TargetMode="External"/><Relationship Id="rId24" Type="http://schemas.openxmlformats.org/officeDocument/2006/relationships/hyperlink" Target="http://socialsecuritynumerology.com/prefixes.php/622" TargetMode="External"/><Relationship Id="rId25" Type="http://schemas.openxmlformats.org/officeDocument/2006/relationships/hyperlink" Target="http://socialsecuritynumerology.com/prefixes.php/623" TargetMode="External"/><Relationship Id="rId26" Type="http://schemas.openxmlformats.org/officeDocument/2006/relationships/hyperlink" Target="http://socialsecuritynumerology.com/prefixes.php/624" TargetMode="External"/><Relationship Id="rId27" Type="http://schemas.openxmlformats.org/officeDocument/2006/relationships/hyperlink" Target="http://socialsecuritynumerology.com/prefixes.php/625" TargetMode="External"/><Relationship Id="rId28" Type="http://schemas.openxmlformats.org/officeDocument/2006/relationships/hyperlink" Target="http://socialsecuritynumerology.com/prefixes.php/626" TargetMode="External"/><Relationship Id="rId29" Type="http://schemas.openxmlformats.org/officeDocument/2006/relationships/hyperlink" Target="http://socialsecuritynumerology.com/prefixes.php/547" TargetMode="External"/><Relationship Id="rId10" Type="http://schemas.openxmlformats.org/officeDocument/2006/relationships/hyperlink" Target="http://socialsecuritynumerology.com/prefixes.php/608" TargetMode="External"/><Relationship Id="rId11" Type="http://schemas.openxmlformats.org/officeDocument/2006/relationships/hyperlink" Target="http://socialsecuritynumerology.com/prefixes.php/609" TargetMode="External"/><Relationship Id="rId12" Type="http://schemas.openxmlformats.org/officeDocument/2006/relationships/hyperlink" Target="http://socialsecuritynumerology.com/prefixes.php/61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Bob7@g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gif"/><Relationship Id="rId3" Type="http://schemas.openxmlformats.org/officeDocument/2006/relationships/image" Target="../media/image41.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bwMode="white"/>
        <p:txBody>
          <a:bodyPr/>
          <a:lstStyle/>
          <a:p>
            <a:pPr eaLnBrk="1" hangingPunct="1"/>
            <a:r>
              <a:rPr lang="en-US" dirty="0" smtClean="0"/>
              <a:t>The Accidental Abyss</a:t>
            </a:r>
          </a:p>
        </p:txBody>
      </p:sp>
      <p:sp>
        <p:nvSpPr>
          <p:cNvPr id="13315" name="Rectangle 3"/>
          <p:cNvSpPr>
            <a:spLocks noGrp="1" noChangeArrowheads="1"/>
          </p:cNvSpPr>
          <p:nvPr>
            <p:ph type="subTitle" idx="1"/>
          </p:nvPr>
        </p:nvSpPr>
        <p:spPr bwMode="white">
          <a:xfrm>
            <a:off x="685800" y="5181600"/>
            <a:ext cx="6172200" cy="1219200"/>
          </a:xfrm>
        </p:spPr>
        <p:txBody>
          <a:bodyPr/>
          <a:lstStyle/>
          <a:p>
            <a:pPr eaLnBrk="1" hangingPunct="1"/>
            <a:r>
              <a:rPr lang="en-US" dirty="0" smtClean="0"/>
              <a:t>Kelly FitzGerald</a:t>
            </a:r>
          </a:p>
          <a:p>
            <a:pPr eaLnBrk="1" hangingPunct="1"/>
            <a:r>
              <a:rPr lang="en-US" dirty="0" smtClean="0"/>
              <a:t>Manager,</a:t>
            </a:r>
            <a:r>
              <a:rPr lang="en-US" dirty="0"/>
              <a:t> </a:t>
            </a:r>
            <a:r>
              <a:rPr lang="en-US" dirty="0" smtClean="0"/>
              <a:t>Product Security</a:t>
            </a:r>
          </a:p>
        </p:txBody>
      </p:sp>
      <p:sp>
        <p:nvSpPr>
          <p:cNvPr id="8" name="Footer Placeholder 6"/>
          <p:cNvSpPr>
            <a:spLocks noGrp="1"/>
          </p:cNvSpPr>
          <p:nvPr>
            <p:ph type="ftr" sz="quarter" idx="4294967295"/>
          </p:nvPr>
        </p:nvSpPr>
        <p:spPr>
          <a:xfrm>
            <a:off x="381000" y="6353175"/>
            <a:ext cx="4183380" cy="232782"/>
          </a:xfrm>
          <a:prstGeom prst="rect">
            <a:avLst/>
          </a:prstGeom>
        </p:spPr>
        <p:txBody>
          <a:bodyPr/>
          <a:lstStyle/>
          <a:p>
            <a:pPr algn="l">
              <a:defRPr/>
            </a:pPr>
            <a:r>
              <a:rPr lang="en-US" sz="1200" dirty="0" smtClean="0">
                <a:solidFill>
                  <a:schemeClr val="bg2">
                    <a:lumMod val="50000"/>
                  </a:schemeClr>
                </a:solidFill>
                <a:latin typeface="+mn-lt"/>
              </a:rPr>
              <a:t>Cutting Edge 2012-13, Mountain View</a:t>
            </a:r>
            <a:endParaRPr lang="en-US" sz="1200" dirty="0">
              <a:solidFill>
                <a:schemeClr val="bg2">
                  <a:lumMod val="50000"/>
                </a:schemeClr>
              </a:solidFill>
              <a:latin typeface="+mn-lt"/>
            </a:endParaRPr>
          </a:p>
        </p:txBody>
      </p:sp>
      <p:sp>
        <p:nvSpPr>
          <p:cNvPr id="10" name="Slide Number Placeholder 4"/>
          <p:cNvSpPr>
            <a:spLocks noGrp="1"/>
          </p:cNvSpPr>
          <p:nvPr>
            <p:ph type="sldNum" sz="quarter" idx="4294967295"/>
          </p:nvPr>
        </p:nvSpPr>
        <p:spPr>
          <a:xfrm>
            <a:off x="8548896" y="6397965"/>
            <a:ext cx="153888" cy="153888"/>
          </a:xfrm>
          <a:prstGeom prst="rect">
            <a:avLst/>
          </a:prstGeom>
        </p:spPr>
        <p:txBody>
          <a:bodyPr/>
          <a:lstStyle/>
          <a:p>
            <a:fld id="{CFA87FF1-5865-48C7-A76B-66EC37C119FA}" type="slidenum">
              <a:rPr lang="en-US"/>
              <a:pPr/>
              <a:t>1</a:t>
            </a:fld>
            <a:endParaRPr lang="en-US"/>
          </a:p>
        </p:txBody>
      </p:sp>
      <p:sp>
        <p:nvSpPr>
          <p:cNvPr id="11" name="Slide Number Placeholder 4"/>
          <p:cNvSpPr txBox="1">
            <a:spLocks/>
          </p:cNvSpPr>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4BB7DDB-A857-4C42-AE88-302735D65747}" type="slidenum">
              <a:rPr kumimoji="0" lang="en-US" sz="1000" b="1" i="0" u="none" strike="noStrike" kern="1200" cap="none" spc="0" normalizeH="0" baseline="0" noProof="0" smtClean="0">
                <a:ln>
                  <a:noFill/>
                </a:ln>
                <a:solidFill>
                  <a:schemeClr val="bg1"/>
                </a:solidFill>
                <a:effectLst/>
                <a:uLnTx/>
                <a:uFillTx/>
                <a:latin typeface="Calibri" pitchFamily="34" charset="0"/>
                <a:ea typeface="+mn-ea"/>
                <a:cs typeface="Calibri"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1</a:t>
            </a:fld>
            <a:endParaRPr kumimoji="0" lang="en-US" sz="1000" b="1" i="0" u="none" strike="noStrike" kern="1200" cap="none" spc="0" normalizeH="0" baseline="0" noProof="0">
              <a:ln>
                <a:noFill/>
              </a:ln>
              <a:solidFill>
                <a:schemeClr val="bg1"/>
              </a:solidFill>
              <a:effectLst/>
              <a:uLnTx/>
              <a:uFillTx/>
              <a:latin typeface="Calibri" pitchFamily="34" charset="0"/>
              <a:ea typeface="+mn-ea"/>
              <a:cs typeface="Calibri" pitchFamily="34" charset="0"/>
            </a:endParaRPr>
          </a:p>
        </p:txBody>
      </p:sp>
      <p:sp>
        <p:nvSpPr>
          <p:cNvPr id="12" name="Slide Number Placeholder 4"/>
          <p:cNvSpPr txBox="1">
            <a:spLocks/>
          </p:cNvSpPr>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3FDD2AB-E066-4351-B0B9-74095021483A}" type="slidenum">
              <a:rPr kumimoji="0" lang="en-US" sz="1000" b="1" i="0" u="none" strike="noStrike" kern="1200" cap="none" spc="0" normalizeH="0" baseline="0" noProof="0" smtClean="0">
                <a:ln>
                  <a:noFill/>
                </a:ln>
                <a:solidFill>
                  <a:schemeClr val="bg1"/>
                </a:solidFill>
                <a:effectLst/>
                <a:uLnTx/>
                <a:uFillTx/>
                <a:latin typeface="Calibri" pitchFamily="34" charset="0"/>
                <a:ea typeface="+mn-ea"/>
                <a:cs typeface="Calibri"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1</a:t>
            </a:fld>
            <a:endParaRPr kumimoji="0" lang="en-US" sz="1000" b="1" i="0" u="none" strike="noStrike" kern="1200" cap="none" spc="0" normalizeH="0" baseline="0" noProof="0" dirty="0">
              <a:ln>
                <a:noFill/>
              </a:ln>
              <a:solidFill>
                <a:schemeClr val="bg1"/>
              </a:solidFill>
              <a:effectLst/>
              <a:uLnTx/>
              <a:uFillTx/>
              <a:latin typeface="Calibri" pitchFamily="34" charset="0"/>
              <a:ea typeface="+mn-ea"/>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This Guy Cheap</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581654">
            <a:off x="661423" y="1493346"/>
            <a:ext cx="2258225" cy="2258225"/>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10</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64599">
            <a:off x="2264315" y="3905363"/>
            <a:ext cx="2209800" cy="2209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26652">
            <a:off x="4876800" y="1295400"/>
            <a:ext cx="3124200" cy="228306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83723">
            <a:off x="4419600" y="3905363"/>
            <a:ext cx="2209800" cy="2209800"/>
          </a:xfrm>
          <a:prstGeom prst="rect">
            <a:avLst/>
          </a:prstGeom>
        </p:spPr>
      </p:pic>
      <p:sp>
        <p:nvSpPr>
          <p:cNvPr id="10" name="Rectangle 9"/>
          <p:cNvSpPr/>
          <p:nvPr/>
        </p:nvSpPr>
        <p:spPr bwMode="auto">
          <a:xfrm rot="781087">
            <a:off x="6307757" y="1563337"/>
            <a:ext cx="438150" cy="101308"/>
          </a:xfrm>
          <a:prstGeom prst="rect">
            <a:avLst/>
          </a:prstGeom>
          <a:solidFill>
            <a:schemeClr val="tx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9722997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Smart Man Keeps a Secret Budget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00" y="1219200"/>
            <a:ext cx="6604000" cy="4953000"/>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11</a:t>
            </a:fld>
            <a:endParaRPr lang="en-US" dirty="0"/>
          </a:p>
        </p:txBody>
      </p:sp>
      <p:sp>
        <p:nvSpPr>
          <p:cNvPr id="7" name="Rectangle 6"/>
          <p:cNvSpPr/>
          <p:nvPr/>
        </p:nvSpPr>
        <p:spPr bwMode="auto">
          <a:xfrm>
            <a:off x="3716215" y="2514600"/>
            <a:ext cx="2971800" cy="645602"/>
          </a:xfrm>
          <a:prstGeom prst="rect">
            <a:avLst/>
          </a:prstGeom>
          <a:solidFill>
            <a:schemeClr val="tx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27518047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Your Base Belong to Me</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12</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37" y="1066800"/>
            <a:ext cx="6353175"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bwMode="ltGray">
          <a:xfrm>
            <a:off x="5377069" y="1905000"/>
            <a:ext cx="3200400" cy="1345096"/>
          </a:xfrm>
          <a:prstGeom prst="rect">
            <a:avLst/>
          </a:prstGeom>
          <a:solidFill>
            <a:schemeClr val="bg2">
              <a:lumMod val="20000"/>
              <a:lumOff val="80000"/>
            </a:schemeClr>
          </a:solid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Social Security #’s</a:t>
            </a:r>
          </a:p>
          <a:p>
            <a:pPr>
              <a:lnSpc>
                <a:spcPct val="90000"/>
              </a:lnSpc>
              <a:spcBef>
                <a:spcPts val="0"/>
              </a:spcBef>
              <a:spcAft>
                <a:spcPts val="800"/>
              </a:spcAft>
            </a:pPr>
            <a:r>
              <a:rPr lang="en-US" sz="2000" dirty="0" smtClean="0">
                <a:solidFill>
                  <a:schemeClr val="bg2">
                    <a:lumMod val="50000"/>
                  </a:schemeClr>
                </a:solidFill>
                <a:latin typeface="Calibri" pitchFamily="34" charset="0"/>
              </a:rPr>
              <a:t>Bank Account Numbers</a:t>
            </a:r>
          </a:p>
          <a:p>
            <a:pPr>
              <a:lnSpc>
                <a:spcPct val="90000"/>
              </a:lnSpc>
              <a:spcBef>
                <a:spcPts val="0"/>
              </a:spcBef>
              <a:spcAft>
                <a:spcPts val="800"/>
              </a:spcAft>
            </a:pPr>
            <a:r>
              <a:rPr lang="en-US" sz="2000" dirty="0" smtClean="0">
                <a:solidFill>
                  <a:schemeClr val="bg2">
                    <a:lumMod val="50000"/>
                  </a:schemeClr>
                </a:solidFill>
                <a:latin typeface="Calibri" pitchFamily="34" charset="0"/>
              </a:rPr>
              <a:t>Employee ID</a:t>
            </a:r>
          </a:p>
        </p:txBody>
      </p:sp>
    </p:spTree>
    <p:extLst>
      <p:ext uri="{BB962C8B-B14F-4D97-AF65-F5344CB8AC3E}">
        <p14:creationId xmlns:p14="http://schemas.microsoft.com/office/powerpoint/2010/main" val="3695990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Learning Through Television</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13</a:t>
            </a:fld>
            <a:endParaRPr lang="en-US" dirty="0"/>
          </a:p>
        </p:txBody>
      </p:sp>
      <p:sp>
        <p:nvSpPr>
          <p:cNvPr id="8" name="TextBox 7"/>
          <p:cNvSpPr txBox="1"/>
          <p:nvPr/>
        </p:nvSpPr>
        <p:spPr bwMode="ltGray">
          <a:xfrm>
            <a:off x="533400" y="4572000"/>
            <a:ext cx="5257800" cy="9144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b="1" dirty="0" smtClean="0">
                <a:solidFill>
                  <a:schemeClr val="bg2">
                    <a:lumMod val="50000"/>
                  </a:schemeClr>
                </a:solidFill>
                <a:latin typeface="Calibri" pitchFamily="34" charset="0"/>
              </a:rPr>
              <a:t>&lt;BLEEP&gt; College Preparatory School</a:t>
            </a:r>
          </a:p>
          <a:p>
            <a:pPr>
              <a:lnSpc>
                <a:spcPct val="90000"/>
              </a:lnSpc>
              <a:spcBef>
                <a:spcPts val="0"/>
              </a:spcBef>
              <a:spcAft>
                <a:spcPts val="800"/>
              </a:spcAft>
            </a:pPr>
            <a:r>
              <a:rPr lang="en-US" sz="2000" b="1" dirty="0" smtClean="0">
                <a:solidFill>
                  <a:schemeClr val="bg2">
                    <a:lumMod val="50000"/>
                  </a:schemeClr>
                </a:solidFill>
                <a:latin typeface="Calibri" pitchFamily="34" charset="0"/>
              </a:rPr>
              <a:t>Graduated Last Class as of 2011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39" y="1113182"/>
            <a:ext cx="292417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155009"/>
            <a:ext cx="257175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7754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We’ve got his Social Security Number..</a:t>
            </a:r>
            <a:endParaRPr lang="en-US" dirty="0"/>
          </a:p>
        </p:txBody>
      </p:sp>
      <p:sp>
        <p:nvSpPr>
          <p:cNvPr id="3" name="Content Placeholder 2"/>
          <p:cNvSpPr>
            <a:spLocks noGrp="1"/>
          </p:cNvSpPr>
          <p:nvPr>
            <p:ph idx="1"/>
          </p:nvPr>
        </p:nvSpPr>
        <p:spPr/>
        <p:txBody>
          <a:bodyPr/>
          <a:lstStyle/>
          <a:p>
            <a:r>
              <a:rPr lang="en-US" dirty="0" smtClean="0"/>
              <a:t>What can we do illegally?</a:t>
            </a:r>
          </a:p>
          <a:p>
            <a:endParaRPr lang="en-US" dirty="0"/>
          </a:p>
          <a:p>
            <a:r>
              <a:rPr lang="en-US" dirty="0" smtClean="0"/>
              <a:t>What information do we learn legally?</a:t>
            </a:r>
          </a:p>
          <a:p>
            <a:pPr lvl="1"/>
            <a:r>
              <a:rPr lang="en-US" dirty="0" smtClean="0"/>
              <a:t>AAA-GG-SSSS</a:t>
            </a:r>
          </a:p>
          <a:p>
            <a:pPr lvl="2"/>
            <a:r>
              <a:rPr lang="en-US" dirty="0" smtClean="0"/>
              <a:t>Area you are in when you filed it</a:t>
            </a:r>
          </a:p>
          <a:p>
            <a:pPr lvl="2"/>
            <a:r>
              <a:rPr lang="en-US" dirty="0" smtClean="0"/>
              <a:t>All 3 Social Security Numbers are allotted to California.</a:t>
            </a:r>
          </a:p>
          <a:p>
            <a:pPr lvl="3"/>
            <a:endParaRPr lang="en-US" dirty="0" smtClean="0"/>
          </a:p>
          <a:p>
            <a:pPr lvl="1"/>
            <a:r>
              <a:rPr lang="en-US" dirty="0" smtClean="0"/>
              <a:t>When do you get it?</a:t>
            </a:r>
          </a:p>
          <a:p>
            <a:pPr lvl="2"/>
            <a:r>
              <a:rPr lang="en-US" dirty="0" smtClean="0"/>
              <a:t>Born Before 1986, you got it around 14</a:t>
            </a:r>
          </a:p>
          <a:p>
            <a:pPr lvl="2"/>
            <a:r>
              <a:rPr lang="en-US" dirty="0" smtClean="0"/>
              <a:t>Born Between 1986-1990 you get it by 5</a:t>
            </a:r>
          </a:p>
          <a:p>
            <a:pPr lvl="2"/>
            <a:r>
              <a:rPr lang="en-US" dirty="0" smtClean="0"/>
              <a:t>Post 1990 you get it at birth</a:t>
            </a:r>
          </a:p>
          <a:p>
            <a:pPr lvl="1"/>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14</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452" y="1066800"/>
            <a:ext cx="2743200" cy="1627094"/>
          </a:xfrm>
          <a:prstGeom prst="rect">
            <a:avLst/>
          </a:prstGeom>
        </p:spPr>
      </p:pic>
    </p:spTree>
    <p:extLst>
      <p:ext uri="{BB962C8B-B14F-4D97-AF65-F5344CB8AC3E}">
        <p14:creationId xmlns:p14="http://schemas.microsoft.com/office/powerpoint/2010/main" val="26488787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 Hey, Isn’t Your Social 549-Uhhhhh..  Silly Me!</a:t>
            </a:r>
            <a:endParaRPr lang="en-US" dirty="0"/>
          </a:p>
        </p:txBody>
      </p:sp>
      <p:sp>
        <p:nvSpPr>
          <p:cNvPr id="3" name="Content Placeholder 2"/>
          <p:cNvSpPr>
            <a:spLocks noGrp="1"/>
          </p:cNvSpPr>
          <p:nvPr>
            <p:ph idx="1"/>
          </p:nvPr>
        </p:nvSpPr>
        <p:spPr>
          <a:xfrm>
            <a:off x="457200" y="1219200"/>
            <a:ext cx="3581400" cy="4953000"/>
          </a:xfrm>
        </p:spPr>
        <p:txBody>
          <a:bodyPr>
            <a:normAutofit fontScale="62500" lnSpcReduction="20000"/>
          </a:bodyPr>
          <a:lstStyle/>
          <a:p>
            <a:pPr marL="0" indent="0" algn="ctr">
              <a:buNone/>
            </a:pPr>
            <a:r>
              <a:rPr lang="en-US" dirty="0">
                <a:hlinkClick r:id="rId2" action="ppaction://hlinkfile"/>
              </a:rPr>
              <a:t>545-XX-XXXX</a:t>
            </a:r>
            <a:r>
              <a:rPr lang="en-US" dirty="0"/>
              <a:t> - California </a:t>
            </a:r>
            <a:br>
              <a:rPr lang="en-US" dirty="0"/>
            </a:br>
            <a:r>
              <a:rPr lang="en-US" dirty="0">
                <a:hlinkClick r:id="rId3" action="ppaction://hlinkfile"/>
              </a:rPr>
              <a:t>546-XX-XXXX</a:t>
            </a:r>
            <a:r>
              <a:rPr lang="en-US" dirty="0"/>
              <a:t> - California </a:t>
            </a:r>
            <a:br>
              <a:rPr lang="en-US" dirty="0"/>
            </a:br>
            <a:r>
              <a:rPr lang="en-US" dirty="0" smtClean="0">
                <a:hlinkClick r:id="rId4" action="ppaction://hlinkfile"/>
              </a:rPr>
              <a:t>602-XX-XXXX</a:t>
            </a:r>
            <a:r>
              <a:rPr lang="en-US" dirty="0" smtClean="0"/>
              <a:t> </a:t>
            </a:r>
            <a:r>
              <a:rPr lang="en-US" dirty="0"/>
              <a:t>- California </a:t>
            </a:r>
            <a:br>
              <a:rPr lang="en-US" dirty="0"/>
            </a:br>
            <a:r>
              <a:rPr lang="en-US" dirty="0">
                <a:hlinkClick r:id="rId5" action="ppaction://hlinkfile"/>
              </a:rPr>
              <a:t>603-XX-XXXX</a:t>
            </a:r>
            <a:r>
              <a:rPr lang="en-US" dirty="0"/>
              <a:t> - California </a:t>
            </a:r>
            <a:br>
              <a:rPr lang="en-US" dirty="0"/>
            </a:br>
            <a:r>
              <a:rPr lang="en-US" dirty="0">
                <a:hlinkClick r:id="rId6" action="ppaction://hlinkfile"/>
              </a:rPr>
              <a:t>604-XX-XXXX</a:t>
            </a:r>
            <a:r>
              <a:rPr lang="en-US" dirty="0"/>
              <a:t> - California </a:t>
            </a:r>
            <a:br>
              <a:rPr lang="en-US" dirty="0"/>
            </a:br>
            <a:r>
              <a:rPr lang="en-US" dirty="0">
                <a:hlinkClick r:id="rId7" action="ppaction://hlinkfile"/>
              </a:rPr>
              <a:t>605-XX-XXXX</a:t>
            </a:r>
            <a:r>
              <a:rPr lang="en-US" dirty="0"/>
              <a:t> - California </a:t>
            </a:r>
            <a:br>
              <a:rPr lang="en-US" dirty="0"/>
            </a:br>
            <a:r>
              <a:rPr lang="en-US" dirty="0">
                <a:hlinkClick r:id="rId8" action="ppaction://hlinkfile"/>
              </a:rPr>
              <a:t>606-XX-XXXX</a:t>
            </a:r>
            <a:r>
              <a:rPr lang="en-US" dirty="0"/>
              <a:t> - California </a:t>
            </a:r>
            <a:br>
              <a:rPr lang="en-US" dirty="0"/>
            </a:br>
            <a:r>
              <a:rPr lang="en-US" dirty="0">
                <a:hlinkClick r:id="rId9" action="ppaction://hlinkfile"/>
              </a:rPr>
              <a:t>607-XX-XXXX</a:t>
            </a:r>
            <a:r>
              <a:rPr lang="en-US" dirty="0"/>
              <a:t> - California </a:t>
            </a:r>
            <a:br>
              <a:rPr lang="en-US" dirty="0"/>
            </a:br>
            <a:r>
              <a:rPr lang="en-US" dirty="0">
                <a:hlinkClick r:id="rId10" action="ppaction://hlinkfile"/>
              </a:rPr>
              <a:t>608-XX-XXXX</a:t>
            </a:r>
            <a:r>
              <a:rPr lang="en-US" dirty="0"/>
              <a:t> - California </a:t>
            </a:r>
            <a:br>
              <a:rPr lang="en-US" dirty="0"/>
            </a:br>
            <a:r>
              <a:rPr lang="en-US" dirty="0">
                <a:hlinkClick r:id="rId11" action="ppaction://hlinkfile"/>
              </a:rPr>
              <a:t>609-XX-XXXX</a:t>
            </a:r>
            <a:r>
              <a:rPr lang="en-US" dirty="0"/>
              <a:t> - California </a:t>
            </a:r>
            <a:br>
              <a:rPr lang="en-US" dirty="0"/>
            </a:br>
            <a:r>
              <a:rPr lang="en-US" dirty="0">
                <a:hlinkClick r:id="rId12" action="ppaction://hlinkfile"/>
              </a:rPr>
              <a:t>610-XX-XXXX</a:t>
            </a:r>
            <a:r>
              <a:rPr lang="en-US" dirty="0"/>
              <a:t> - California </a:t>
            </a:r>
            <a:br>
              <a:rPr lang="en-US" dirty="0"/>
            </a:br>
            <a:r>
              <a:rPr lang="en-US" dirty="0">
                <a:hlinkClick r:id="rId13" action="ppaction://hlinkfile"/>
              </a:rPr>
              <a:t>611-XX-XXXX</a:t>
            </a:r>
            <a:r>
              <a:rPr lang="en-US" dirty="0"/>
              <a:t> - California </a:t>
            </a:r>
            <a:br>
              <a:rPr lang="en-US" dirty="0"/>
            </a:br>
            <a:r>
              <a:rPr lang="en-US" dirty="0">
                <a:hlinkClick r:id="rId14" action="ppaction://hlinkfile"/>
              </a:rPr>
              <a:t>612-XX-XXXX</a:t>
            </a:r>
            <a:r>
              <a:rPr lang="en-US" dirty="0"/>
              <a:t> - California </a:t>
            </a:r>
            <a:br>
              <a:rPr lang="en-US" dirty="0"/>
            </a:br>
            <a:r>
              <a:rPr lang="en-US" dirty="0">
                <a:hlinkClick r:id="rId15" action="ppaction://hlinkfile"/>
              </a:rPr>
              <a:t>613-XX-XXXX</a:t>
            </a:r>
            <a:r>
              <a:rPr lang="en-US" dirty="0"/>
              <a:t> - California </a:t>
            </a:r>
            <a:br>
              <a:rPr lang="en-US" dirty="0"/>
            </a:br>
            <a:r>
              <a:rPr lang="en-US" dirty="0">
                <a:hlinkClick r:id="rId16" action="ppaction://hlinkfile"/>
              </a:rPr>
              <a:t>614-XX-XXXX</a:t>
            </a:r>
            <a:r>
              <a:rPr lang="en-US" dirty="0"/>
              <a:t> - California </a:t>
            </a:r>
            <a:br>
              <a:rPr lang="en-US" dirty="0"/>
            </a:br>
            <a:r>
              <a:rPr lang="en-US" dirty="0">
                <a:hlinkClick r:id="rId17" action="ppaction://hlinkfile"/>
              </a:rPr>
              <a:t>615-XX-XXXX</a:t>
            </a:r>
            <a:r>
              <a:rPr lang="en-US" dirty="0"/>
              <a:t> - California </a:t>
            </a:r>
            <a:br>
              <a:rPr lang="en-US" dirty="0"/>
            </a:br>
            <a:r>
              <a:rPr lang="en-US" dirty="0">
                <a:hlinkClick r:id="rId18" action="ppaction://hlinkfile"/>
              </a:rPr>
              <a:t>616-XX-XXXX</a:t>
            </a:r>
            <a:r>
              <a:rPr lang="en-US" dirty="0"/>
              <a:t> - California </a:t>
            </a:r>
            <a:br>
              <a:rPr lang="en-US" dirty="0"/>
            </a:br>
            <a:r>
              <a:rPr lang="en-US" dirty="0">
                <a:hlinkClick r:id="rId19" action="ppaction://hlinkfile"/>
              </a:rPr>
              <a:t>617-XX-XXXX</a:t>
            </a:r>
            <a:r>
              <a:rPr lang="en-US" dirty="0"/>
              <a:t> - California </a:t>
            </a:r>
            <a:br>
              <a:rPr lang="en-US" dirty="0"/>
            </a:br>
            <a:r>
              <a:rPr lang="en-US" dirty="0">
                <a:hlinkClick r:id="rId20" action="ppaction://hlinkfile"/>
              </a:rPr>
              <a:t>618-XX-XXXX</a:t>
            </a:r>
            <a:r>
              <a:rPr lang="en-US" dirty="0"/>
              <a:t> - California </a:t>
            </a:r>
            <a:br>
              <a:rPr lang="en-US" dirty="0"/>
            </a:br>
            <a:r>
              <a:rPr lang="en-US" dirty="0">
                <a:hlinkClick r:id="rId21" action="ppaction://hlinkfile"/>
              </a:rPr>
              <a:t>619-XX-XXXX</a:t>
            </a:r>
            <a:r>
              <a:rPr lang="en-US" dirty="0"/>
              <a:t> - California </a:t>
            </a:r>
            <a:br>
              <a:rPr lang="en-US" dirty="0"/>
            </a:br>
            <a:r>
              <a:rPr lang="en-US" dirty="0">
                <a:hlinkClick r:id="rId22" action="ppaction://hlinkfile"/>
              </a:rPr>
              <a:t>620-XX-XXXX</a:t>
            </a:r>
            <a:r>
              <a:rPr lang="en-US" dirty="0"/>
              <a:t> - California </a:t>
            </a:r>
            <a:br>
              <a:rPr lang="en-US" dirty="0"/>
            </a:br>
            <a:r>
              <a:rPr lang="en-US" dirty="0">
                <a:hlinkClick r:id="rId23" action="ppaction://hlinkfile"/>
              </a:rPr>
              <a:t>621-XX-XXXX</a:t>
            </a:r>
            <a:r>
              <a:rPr lang="en-US" dirty="0"/>
              <a:t> - California </a:t>
            </a:r>
            <a:br>
              <a:rPr lang="en-US" dirty="0"/>
            </a:br>
            <a:r>
              <a:rPr lang="en-US" dirty="0">
                <a:hlinkClick r:id="rId24" action="ppaction://hlinkfile"/>
              </a:rPr>
              <a:t>622-XX-XXXX</a:t>
            </a:r>
            <a:r>
              <a:rPr lang="en-US" dirty="0"/>
              <a:t> - California </a:t>
            </a:r>
            <a:br>
              <a:rPr lang="en-US" dirty="0"/>
            </a:br>
            <a:r>
              <a:rPr lang="en-US" dirty="0">
                <a:hlinkClick r:id="rId25" action="ppaction://hlinkfile"/>
              </a:rPr>
              <a:t>623-XX-XXXX</a:t>
            </a:r>
            <a:r>
              <a:rPr lang="en-US" dirty="0"/>
              <a:t> - California </a:t>
            </a:r>
            <a:br>
              <a:rPr lang="en-US" dirty="0"/>
            </a:br>
            <a:r>
              <a:rPr lang="en-US" dirty="0">
                <a:hlinkClick r:id="rId26" action="ppaction://hlinkfile"/>
              </a:rPr>
              <a:t>624-XX-XXXX</a:t>
            </a:r>
            <a:r>
              <a:rPr lang="en-US" dirty="0"/>
              <a:t> - California </a:t>
            </a:r>
            <a:br>
              <a:rPr lang="en-US" dirty="0"/>
            </a:br>
            <a:r>
              <a:rPr lang="en-US" dirty="0">
                <a:hlinkClick r:id="rId27" action="ppaction://hlinkfile"/>
              </a:rPr>
              <a:t>625-XX-XXXX</a:t>
            </a:r>
            <a:r>
              <a:rPr lang="en-US" dirty="0"/>
              <a:t> - California </a:t>
            </a:r>
            <a:br>
              <a:rPr lang="en-US" dirty="0"/>
            </a:br>
            <a:r>
              <a:rPr lang="en-US" dirty="0">
                <a:hlinkClick r:id="rId28" action="ppaction://hlinkfile"/>
              </a:rPr>
              <a:t>626-XX-XXXX</a:t>
            </a:r>
            <a:r>
              <a:rPr lang="en-US" dirty="0"/>
              <a:t> - California </a:t>
            </a:r>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15</a:t>
            </a:fld>
            <a:endParaRPr lang="en-US" dirty="0"/>
          </a:p>
        </p:txBody>
      </p:sp>
      <p:sp>
        <p:nvSpPr>
          <p:cNvPr id="6" name="Content Placeholder 2"/>
          <p:cNvSpPr txBox="1">
            <a:spLocks/>
          </p:cNvSpPr>
          <p:nvPr/>
        </p:nvSpPr>
        <p:spPr bwMode="auto">
          <a:xfrm>
            <a:off x="4648200" y="1219200"/>
            <a:ext cx="3581400" cy="49530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rmAutofit fontScale="40000" lnSpcReduction="20000"/>
          </a:bodyPr>
          <a:lstStyle>
            <a:lvl1pPr marL="233310" indent="-233310" algn="l" rtl="0" eaLnBrk="1" fontAlgn="base" hangingPunct="1">
              <a:lnSpc>
                <a:spcPct val="90000"/>
              </a:lnSpc>
              <a:spcBef>
                <a:spcPct val="0"/>
              </a:spcBef>
              <a:spcAft>
                <a:spcPts val="1200"/>
              </a:spcAft>
              <a:buClr>
                <a:schemeClr val="bg2">
                  <a:lumMod val="50000"/>
                </a:schemeClr>
              </a:buClr>
              <a:buChar char="•"/>
              <a:defRPr sz="2400">
                <a:solidFill>
                  <a:schemeClr val="bg2">
                    <a:lumMod val="50000"/>
                  </a:schemeClr>
                </a:solidFill>
                <a:latin typeface="+mn-lt"/>
                <a:ea typeface="+mn-ea"/>
                <a:cs typeface="+mn-cs"/>
              </a:defRPr>
            </a:lvl1pPr>
            <a:lvl2pPr marL="517525" indent="-233363" algn="l" rtl="0" eaLnBrk="1" fontAlgn="base" hangingPunct="1">
              <a:lnSpc>
                <a:spcPct val="90000"/>
              </a:lnSpc>
              <a:spcBef>
                <a:spcPct val="0"/>
              </a:spcBef>
              <a:spcAft>
                <a:spcPts val="1000"/>
              </a:spcAft>
              <a:buClr>
                <a:schemeClr val="bg2">
                  <a:lumMod val="50000"/>
                </a:schemeClr>
              </a:buClr>
              <a:buFont typeface="Arial" charset="0"/>
              <a:buChar char="–"/>
              <a:defRPr sz="2000">
                <a:solidFill>
                  <a:schemeClr val="bg2">
                    <a:lumMod val="50000"/>
                  </a:schemeClr>
                </a:solidFill>
                <a:latin typeface="+mn-lt"/>
              </a:defRPr>
            </a:lvl2pPr>
            <a:lvl3pPr marL="688975" indent="-171450" algn="l" rtl="0" eaLnBrk="1" fontAlgn="base" hangingPunct="1">
              <a:lnSpc>
                <a:spcPct val="90000"/>
              </a:lnSpc>
              <a:spcBef>
                <a:spcPct val="0"/>
              </a:spcBef>
              <a:spcAft>
                <a:spcPts val="800"/>
              </a:spcAft>
              <a:buClr>
                <a:schemeClr val="bg2">
                  <a:lumMod val="50000"/>
                </a:schemeClr>
              </a:buClr>
              <a:buChar char="•"/>
              <a:tabLst/>
              <a:defRPr sz="1600">
                <a:solidFill>
                  <a:schemeClr val="bg2">
                    <a:lumMod val="50000"/>
                  </a:schemeClr>
                </a:solidFill>
                <a:latin typeface="+mn-lt"/>
              </a:defRPr>
            </a:lvl3pPr>
            <a:lvl4pPr marL="854075" indent="-165100" algn="l" rtl="0" eaLnBrk="1" fontAlgn="base" hangingPunct="1">
              <a:lnSpc>
                <a:spcPct val="90000"/>
              </a:lnSpc>
              <a:spcBef>
                <a:spcPct val="0"/>
              </a:spcBef>
              <a:spcAft>
                <a:spcPts val="600"/>
              </a:spcAft>
              <a:buClr>
                <a:schemeClr val="bg2">
                  <a:lumMod val="50000"/>
                </a:schemeClr>
              </a:buClr>
              <a:buChar char="–"/>
              <a:defRPr sz="1400">
                <a:solidFill>
                  <a:schemeClr val="bg2">
                    <a:lumMod val="50000"/>
                  </a:schemeClr>
                </a:solidFill>
                <a:latin typeface="+mn-lt"/>
              </a:defRPr>
            </a:lvl4pPr>
            <a:lvl5pPr marL="974725" indent="-120650" algn="l" rtl="0" eaLnBrk="1" fontAlgn="base" hangingPunct="1">
              <a:lnSpc>
                <a:spcPct val="90000"/>
              </a:lnSpc>
              <a:spcBef>
                <a:spcPct val="0"/>
              </a:spcBef>
              <a:spcAft>
                <a:spcPts val="600"/>
              </a:spcAft>
              <a:buClr>
                <a:schemeClr val="bg2">
                  <a:lumMod val="50000"/>
                </a:schemeClr>
              </a:buClr>
              <a:buFont typeface="Arial" pitchFamily="34" charset="0"/>
              <a:buChar char="•"/>
              <a:defRPr sz="1200">
                <a:solidFill>
                  <a:schemeClr val="bg2">
                    <a:lumMod val="50000"/>
                  </a:schemeClr>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FontTx/>
              <a:buNone/>
            </a:pPr>
            <a:r>
              <a:rPr lang="en-US" sz="3800" dirty="0" smtClean="0"/>
              <a:t/>
            </a:r>
            <a:br>
              <a:rPr lang="en-US" sz="3800" dirty="0" smtClean="0"/>
            </a:br>
            <a:r>
              <a:rPr lang="en-US" sz="3800" dirty="0" smtClean="0">
                <a:hlinkClick r:id="rId29" action="ppaction://hlinkfile"/>
              </a:rPr>
              <a:t>547-XX-XXXX</a:t>
            </a:r>
            <a:r>
              <a:rPr lang="en-US" sz="3800" dirty="0" smtClean="0"/>
              <a:t> - California </a:t>
            </a:r>
            <a:br>
              <a:rPr lang="en-US" sz="3800" dirty="0" smtClean="0"/>
            </a:br>
            <a:r>
              <a:rPr lang="en-US" sz="3800" dirty="0" smtClean="0">
                <a:hlinkClick r:id="rId30" action="ppaction://hlinkfile"/>
              </a:rPr>
              <a:t>548-XX-XXXX</a:t>
            </a:r>
            <a:r>
              <a:rPr lang="en-US" sz="3800" dirty="0" smtClean="0"/>
              <a:t> - California </a:t>
            </a:r>
            <a:br>
              <a:rPr lang="en-US" sz="3800" dirty="0" smtClean="0"/>
            </a:br>
            <a:r>
              <a:rPr lang="en-US" sz="3800" dirty="0" smtClean="0">
                <a:hlinkClick r:id="rId31" action="ppaction://hlinkfile"/>
              </a:rPr>
              <a:t>549-XX-XXXX</a:t>
            </a:r>
            <a:r>
              <a:rPr lang="en-US" sz="3800" dirty="0" smtClean="0"/>
              <a:t> - California </a:t>
            </a:r>
            <a:br>
              <a:rPr lang="en-US" sz="3800" dirty="0" smtClean="0"/>
            </a:br>
            <a:r>
              <a:rPr lang="en-US" sz="3800" dirty="0" smtClean="0">
                <a:hlinkClick r:id="rId32" action="ppaction://hlinkfile"/>
              </a:rPr>
              <a:t>550-XX-XXXX</a:t>
            </a:r>
            <a:r>
              <a:rPr lang="en-US" sz="3800" dirty="0" smtClean="0"/>
              <a:t> - California </a:t>
            </a:r>
            <a:br>
              <a:rPr lang="en-US" sz="3800" dirty="0" smtClean="0"/>
            </a:br>
            <a:r>
              <a:rPr lang="en-US" sz="3800" dirty="0" smtClean="0">
                <a:hlinkClick r:id="rId33" action="ppaction://hlinkfile"/>
              </a:rPr>
              <a:t>551-XX-XXXX</a:t>
            </a:r>
            <a:r>
              <a:rPr lang="en-US" sz="3800" dirty="0" smtClean="0"/>
              <a:t> - California </a:t>
            </a:r>
            <a:br>
              <a:rPr lang="en-US" sz="3800" dirty="0" smtClean="0"/>
            </a:br>
            <a:r>
              <a:rPr lang="en-US" sz="3800" dirty="0" smtClean="0">
                <a:hlinkClick r:id="rId34" action="ppaction://hlinkfile"/>
              </a:rPr>
              <a:t>552-XX-XXXX</a:t>
            </a:r>
            <a:r>
              <a:rPr lang="en-US" sz="3800" dirty="0" smtClean="0"/>
              <a:t> - California </a:t>
            </a:r>
            <a:br>
              <a:rPr lang="en-US" sz="3800" dirty="0" smtClean="0"/>
            </a:br>
            <a:r>
              <a:rPr lang="en-US" sz="3800" dirty="0" smtClean="0">
                <a:hlinkClick r:id="rId35" action="ppaction://hlinkfile"/>
              </a:rPr>
              <a:t>553-XX-XXXX</a:t>
            </a:r>
            <a:r>
              <a:rPr lang="en-US" sz="3800" dirty="0" smtClean="0"/>
              <a:t> - California </a:t>
            </a:r>
            <a:br>
              <a:rPr lang="en-US" sz="3800" dirty="0" smtClean="0"/>
            </a:br>
            <a:r>
              <a:rPr lang="en-US" sz="3800" dirty="0" smtClean="0">
                <a:hlinkClick r:id="rId36" action="ppaction://hlinkfile"/>
              </a:rPr>
              <a:t>554-XX-XXXX</a:t>
            </a:r>
            <a:r>
              <a:rPr lang="en-US" sz="3800" dirty="0" smtClean="0"/>
              <a:t> - California </a:t>
            </a:r>
            <a:br>
              <a:rPr lang="en-US" sz="3800" dirty="0" smtClean="0"/>
            </a:br>
            <a:r>
              <a:rPr lang="en-US" sz="3800" dirty="0" smtClean="0">
                <a:hlinkClick r:id="rId37" action="ppaction://hlinkfile"/>
              </a:rPr>
              <a:t>555-XX-XXXX</a:t>
            </a:r>
            <a:r>
              <a:rPr lang="en-US" sz="3800" dirty="0" smtClean="0"/>
              <a:t> - California </a:t>
            </a:r>
            <a:br>
              <a:rPr lang="en-US" sz="3800" dirty="0" smtClean="0"/>
            </a:br>
            <a:r>
              <a:rPr lang="en-US" sz="3800" dirty="0" smtClean="0">
                <a:hlinkClick r:id="rId38" action="ppaction://hlinkfile"/>
              </a:rPr>
              <a:t>556-XX-XXXX</a:t>
            </a:r>
            <a:r>
              <a:rPr lang="en-US" sz="3800" dirty="0" smtClean="0"/>
              <a:t> - California </a:t>
            </a:r>
            <a:br>
              <a:rPr lang="en-US" sz="3800" dirty="0" smtClean="0"/>
            </a:br>
            <a:r>
              <a:rPr lang="en-US" sz="3800" dirty="0" smtClean="0">
                <a:hlinkClick r:id="rId39" action="ppaction://hlinkfile"/>
              </a:rPr>
              <a:t>557-XX-XXXX</a:t>
            </a:r>
            <a:r>
              <a:rPr lang="en-US" sz="3800" dirty="0" smtClean="0"/>
              <a:t> - California </a:t>
            </a:r>
            <a:br>
              <a:rPr lang="en-US" sz="3800" dirty="0" smtClean="0"/>
            </a:br>
            <a:r>
              <a:rPr lang="en-US" sz="3800" dirty="0" smtClean="0">
                <a:hlinkClick r:id="rId40" action="ppaction://hlinkfile"/>
              </a:rPr>
              <a:t>558-XX-XXXX</a:t>
            </a:r>
            <a:r>
              <a:rPr lang="en-US" sz="3800" dirty="0" smtClean="0"/>
              <a:t> - California </a:t>
            </a:r>
            <a:br>
              <a:rPr lang="en-US" sz="3800" dirty="0" smtClean="0"/>
            </a:br>
            <a:r>
              <a:rPr lang="en-US" sz="3800" dirty="0" smtClean="0">
                <a:hlinkClick r:id="rId41" action="ppaction://hlinkfile"/>
              </a:rPr>
              <a:t>559-XX-XXXX</a:t>
            </a:r>
            <a:r>
              <a:rPr lang="en-US" sz="3800" dirty="0" smtClean="0"/>
              <a:t> - California </a:t>
            </a:r>
            <a:br>
              <a:rPr lang="en-US" sz="3800" dirty="0" smtClean="0"/>
            </a:br>
            <a:r>
              <a:rPr lang="en-US" sz="3800" dirty="0" smtClean="0">
                <a:hlinkClick r:id="rId42" action="ppaction://hlinkfile"/>
              </a:rPr>
              <a:t>560-XX-XXXX</a:t>
            </a:r>
            <a:r>
              <a:rPr lang="en-US" sz="3800" dirty="0" smtClean="0"/>
              <a:t> - California </a:t>
            </a:r>
            <a:br>
              <a:rPr lang="en-US" sz="3800" dirty="0" smtClean="0"/>
            </a:br>
            <a:r>
              <a:rPr lang="en-US" sz="3800" dirty="0" smtClean="0">
                <a:hlinkClick r:id="rId43" action="ppaction://hlinkfile"/>
              </a:rPr>
              <a:t>561-XX-XXXX</a:t>
            </a:r>
            <a:r>
              <a:rPr lang="en-US" sz="3800" dirty="0" smtClean="0"/>
              <a:t> - California </a:t>
            </a:r>
            <a:br>
              <a:rPr lang="en-US" sz="3800" dirty="0" smtClean="0"/>
            </a:br>
            <a:r>
              <a:rPr lang="en-US" sz="3800" dirty="0" smtClean="0">
                <a:hlinkClick r:id="rId44" action="ppaction://hlinkfile"/>
              </a:rPr>
              <a:t>562-XX-XXXX</a:t>
            </a:r>
            <a:r>
              <a:rPr lang="en-US" sz="3800" dirty="0" smtClean="0"/>
              <a:t> - California </a:t>
            </a:r>
            <a:br>
              <a:rPr lang="en-US" sz="3800" dirty="0" smtClean="0"/>
            </a:br>
            <a:r>
              <a:rPr lang="en-US" sz="3800" dirty="0" smtClean="0">
                <a:hlinkClick r:id="rId45" action="ppaction://hlinkfile"/>
              </a:rPr>
              <a:t>563-XX-XXXX</a:t>
            </a:r>
            <a:r>
              <a:rPr lang="en-US" sz="3800" dirty="0" smtClean="0"/>
              <a:t> - California </a:t>
            </a:r>
            <a:br>
              <a:rPr lang="en-US" sz="3800" dirty="0" smtClean="0"/>
            </a:br>
            <a:r>
              <a:rPr lang="en-US" sz="3800" dirty="0" smtClean="0">
                <a:hlinkClick r:id="rId46" action="ppaction://hlinkfile"/>
              </a:rPr>
              <a:t>564-XX-XXXX</a:t>
            </a:r>
            <a:r>
              <a:rPr lang="en-US" sz="3800" dirty="0" smtClean="0"/>
              <a:t> - California </a:t>
            </a:r>
            <a:br>
              <a:rPr lang="en-US" sz="3800" dirty="0" smtClean="0"/>
            </a:br>
            <a:r>
              <a:rPr lang="en-US" sz="3800" dirty="0" smtClean="0">
                <a:hlinkClick r:id="rId47" action="ppaction://hlinkfile"/>
              </a:rPr>
              <a:t>565-XX-XXXX</a:t>
            </a:r>
            <a:r>
              <a:rPr lang="en-US" sz="3800" dirty="0" smtClean="0"/>
              <a:t> - California </a:t>
            </a:r>
            <a:br>
              <a:rPr lang="en-US" sz="3800" dirty="0" smtClean="0"/>
            </a:br>
            <a:r>
              <a:rPr lang="en-US" sz="3800" dirty="0" smtClean="0">
                <a:hlinkClick r:id="rId48" action="ppaction://hlinkfile"/>
              </a:rPr>
              <a:t>566-XX-XXXX</a:t>
            </a:r>
            <a:r>
              <a:rPr lang="en-US" sz="3800" dirty="0" smtClean="0"/>
              <a:t> - California </a:t>
            </a:r>
            <a:br>
              <a:rPr lang="en-US" sz="3800" dirty="0" smtClean="0"/>
            </a:br>
            <a:r>
              <a:rPr lang="en-US" sz="3800" dirty="0" smtClean="0">
                <a:hlinkClick r:id="rId49" action="ppaction://hlinkfile"/>
              </a:rPr>
              <a:t>567-XX-XXXX</a:t>
            </a:r>
            <a:r>
              <a:rPr lang="en-US" sz="3800" dirty="0" smtClean="0"/>
              <a:t> - California </a:t>
            </a:r>
            <a:br>
              <a:rPr lang="en-US" sz="3800" dirty="0" smtClean="0"/>
            </a:br>
            <a:r>
              <a:rPr lang="en-US" sz="3800" dirty="0" smtClean="0">
                <a:hlinkClick r:id="rId50" action="ppaction://hlinkfile"/>
              </a:rPr>
              <a:t>568-XX-XXXX</a:t>
            </a:r>
            <a:r>
              <a:rPr lang="en-US" sz="3800" dirty="0" smtClean="0"/>
              <a:t> - California </a:t>
            </a:r>
            <a:br>
              <a:rPr lang="en-US" sz="3800" dirty="0" smtClean="0"/>
            </a:br>
            <a:r>
              <a:rPr lang="en-US" sz="3800" dirty="0" smtClean="0">
                <a:hlinkClick r:id="rId51" action="ppaction://hlinkfile"/>
              </a:rPr>
              <a:t>569-XX-XXXX</a:t>
            </a:r>
            <a:r>
              <a:rPr lang="en-US" sz="3800" dirty="0" smtClean="0"/>
              <a:t> - California </a:t>
            </a:r>
            <a:br>
              <a:rPr lang="en-US" sz="3800" dirty="0" smtClean="0"/>
            </a:br>
            <a:r>
              <a:rPr lang="en-US" sz="3800" dirty="0" smtClean="0">
                <a:hlinkClick r:id="rId52" action="ppaction://hlinkfile"/>
              </a:rPr>
              <a:t>570-XX-XXXX</a:t>
            </a:r>
            <a:r>
              <a:rPr lang="en-US" sz="3800" dirty="0" smtClean="0"/>
              <a:t> - California </a:t>
            </a:r>
            <a:br>
              <a:rPr lang="en-US" sz="3800" dirty="0" smtClean="0"/>
            </a:br>
            <a:r>
              <a:rPr lang="en-US" sz="3800" dirty="0" smtClean="0">
                <a:hlinkClick r:id="rId53" action="ppaction://hlinkfile"/>
              </a:rPr>
              <a:t>571-XX-XXXX</a:t>
            </a:r>
            <a:r>
              <a:rPr lang="en-US" sz="3800" dirty="0" smtClean="0"/>
              <a:t> - California </a:t>
            </a:r>
            <a:br>
              <a:rPr lang="en-US" sz="3800" dirty="0" smtClean="0"/>
            </a:br>
            <a:r>
              <a:rPr lang="en-US" sz="3800" dirty="0" smtClean="0">
                <a:hlinkClick r:id="rId54" action="ppaction://hlinkfile"/>
              </a:rPr>
              <a:t>572-XX-XXXX</a:t>
            </a:r>
            <a:r>
              <a:rPr lang="en-US" sz="3800" dirty="0" smtClean="0"/>
              <a:t> - California </a:t>
            </a:r>
            <a:br>
              <a:rPr lang="en-US" sz="3800" dirty="0" smtClean="0"/>
            </a:br>
            <a:r>
              <a:rPr lang="en-US" sz="3800" dirty="0" smtClean="0">
                <a:hlinkClick r:id="rId55" action="ppaction://hlinkfile"/>
              </a:rPr>
              <a:t>573-XX-XXXX</a:t>
            </a:r>
            <a:r>
              <a:rPr lang="en-US" sz="3800" dirty="0" smtClean="0"/>
              <a:t> - California </a:t>
            </a:r>
            <a:br>
              <a:rPr lang="en-US" sz="3800" dirty="0" smtClean="0"/>
            </a:br>
            <a:r>
              <a:rPr lang="en-US" dirty="0" smtClean="0"/>
              <a:t/>
            </a:r>
            <a:br>
              <a:rPr lang="en-US" dirty="0" smtClean="0"/>
            </a:br>
            <a:endParaRPr lang="en-US" dirty="0"/>
          </a:p>
        </p:txBody>
      </p:sp>
    </p:spTree>
    <p:extLst>
      <p:ext uri="{BB962C8B-B14F-4D97-AF65-F5344CB8AC3E}">
        <p14:creationId xmlns:p14="http://schemas.microsoft.com/office/powerpoint/2010/main" val="1339897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Know</a:t>
            </a:r>
            <a:endParaRPr lang="en-US" dirty="0"/>
          </a:p>
        </p:txBody>
      </p:sp>
      <p:sp>
        <p:nvSpPr>
          <p:cNvPr id="3" name="Content Placeholder 2"/>
          <p:cNvSpPr>
            <a:spLocks noGrp="1"/>
          </p:cNvSpPr>
          <p:nvPr>
            <p:ph idx="1"/>
          </p:nvPr>
        </p:nvSpPr>
        <p:spPr/>
        <p:txBody>
          <a:bodyPr/>
          <a:lstStyle/>
          <a:p>
            <a:r>
              <a:rPr lang="en-US" dirty="0" smtClean="0"/>
              <a:t>At 14 “Bob” was living in CA(since it appears he is born before 1986)</a:t>
            </a:r>
          </a:p>
          <a:p>
            <a:r>
              <a:rPr lang="en-US" dirty="0" smtClean="0"/>
              <a:t>Both of his children were living in CA when they got their cards</a:t>
            </a:r>
          </a:p>
          <a:p>
            <a:r>
              <a:rPr lang="en-US" dirty="0" smtClean="0"/>
              <a:t>They still live in Oakland, California(as per the show)</a:t>
            </a:r>
          </a:p>
          <a:p>
            <a:r>
              <a:rPr lang="en-US" dirty="0" smtClean="0"/>
              <a:t>He ran the &lt;bleep&gt; School</a:t>
            </a:r>
          </a:p>
          <a:p>
            <a:endParaRPr lang="en-US" dirty="0" smtClean="0"/>
          </a:p>
          <a:p>
            <a:r>
              <a:rPr lang="en-US" dirty="0" smtClean="0"/>
              <a:t>He’s frugal</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16</a:t>
            </a:fld>
            <a:endParaRPr lang="en-US" dirty="0"/>
          </a:p>
        </p:txBody>
      </p:sp>
    </p:spTree>
    <p:extLst>
      <p:ext uri="{BB962C8B-B14F-4D97-AF65-F5344CB8AC3E}">
        <p14:creationId xmlns:p14="http://schemas.microsoft.com/office/powerpoint/2010/main" val="29175202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Spokeo</a:t>
            </a:r>
            <a:r>
              <a:rPr lang="en-US" dirty="0" smtClean="0"/>
              <a:t>, </a:t>
            </a:r>
            <a:r>
              <a:rPr lang="en-US" dirty="0" err="1" smtClean="0"/>
              <a:t>Spokeo</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17</a:t>
            </a:fld>
            <a:endParaRPr lang="en-US" dirty="0"/>
          </a:p>
        </p:txBody>
      </p:sp>
      <p:sp>
        <p:nvSpPr>
          <p:cNvPr id="6" name="Rectangle 5"/>
          <p:cNvSpPr/>
          <p:nvPr/>
        </p:nvSpPr>
        <p:spPr bwMode="auto">
          <a:xfrm>
            <a:off x="3205368" y="2154767"/>
            <a:ext cx="1295400" cy="114300"/>
          </a:xfrm>
          <a:prstGeom prst="rect">
            <a:avLst/>
          </a:prstGeom>
          <a:solidFill>
            <a:schemeClr val="tx2"/>
          </a:solid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0" name="Rectangle 9"/>
          <p:cNvSpPr/>
          <p:nvPr/>
        </p:nvSpPr>
        <p:spPr bwMode="auto">
          <a:xfrm>
            <a:off x="2756636" y="1382183"/>
            <a:ext cx="1295400" cy="114300"/>
          </a:xfrm>
          <a:prstGeom prst="rect">
            <a:avLst/>
          </a:prstGeom>
          <a:solidFill>
            <a:schemeClr val="tx2"/>
          </a:solid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1" name="Rectangle 10"/>
          <p:cNvSpPr/>
          <p:nvPr/>
        </p:nvSpPr>
        <p:spPr bwMode="auto">
          <a:xfrm>
            <a:off x="3619500" y="1739348"/>
            <a:ext cx="1295400" cy="114300"/>
          </a:xfrm>
          <a:prstGeom prst="rect">
            <a:avLst/>
          </a:prstGeom>
          <a:solidFill>
            <a:schemeClr val="tx2"/>
          </a:solid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066800"/>
            <a:ext cx="8718550"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4497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Credit Cards and Car Salesman Think?</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18</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3914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5836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Reconaissance</a:t>
            </a:r>
            <a:r>
              <a:rPr lang="en-US" dirty="0" smtClean="0"/>
              <a:t> </a:t>
            </a:r>
            <a:endParaRPr lang="en-US" dirty="0"/>
          </a:p>
        </p:txBody>
      </p:sp>
      <p:sp>
        <p:nvSpPr>
          <p:cNvPr id="3" name="Content Placeholder 2"/>
          <p:cNvSpPr>
            <a:spLocks noGrp="1"/>
          </p:cNvSpPr>
          <p:nvPr>
            <p:ph idx="1"/>
          </p:nvPr>
        </p:nvSpPr>
        <p:spPr/>
        <p:txBody>
          <a:bodyPr/>
          <a:lstStyle/>
          <a:p>
            <a:r>
              <a:rPr lang="en-US" dirty="0" smtClean="0"/>
              <a:t>Get the email, Get the gold.</a:t>
            </a:r>
          </a:p>
          <a:p>
            <a:pPr lvl="1"/>
            <a:r>
              <a:rPr lang="en-US" dirty="0" smtClean="0"/>
              <a:t>Single </a:t>
            </a:r>
            <a:r>
              <a:rPr lang="en-US" dirty="0" err="1" smtClean="0"/>
              <a:t>Signon</a:t>
            </a:r>
            <a:r>
              <a:rPr lang="en-US" dirty="0" smtClean="0"/>
              <a:t> helps my </a:t>
            </a:r>
            <a:r>
              <a:rPr lang="en-US" dirty="0" err="1" smtClean="0"/>
              <a:t>recond</a:t>
            </a:r>
            <a:endParaRPr lang="en-US" dirty="0" smtClean="0"/>
          </a:p>
          <a:p>
            <a:pPr lvl="1"/>
            <a:r>
              <a:rPr lang="en-US" dirty="0" smtClean="0"/>
              <a:t>If you can get their main non-work email you can probably puzzle out all of their other accounts(</a:t>
            </a:r>
            <a:r>
              <a:rPr lang="en-US" dirty="0" err="1" smtClean="0"/>
              <a:t>facebook</a:t>
            </a:r>
            <a:r>
              <a:rPr lang="en-US" dirty="0" smtClean="0"/>
              <a:t>, amazon)</a:t>
            </a:r>
          </a:p>
          <a:p>
            <a:pPr lvl="1"/>
            <a:r>
              <a:rPr lang="en-US" dirty="0" err="1" smtClean="0"/>
              <a:t>Spokeo</a:t>
            </a:r>
            <a:r>
              <a:rPr lang="en-US" dirty="0" smtClean="0"/>
              <a:t> revealed “Bob’s” as </a:t>
            </a:r>
            <a:r>
              <a:rPr lang="en-US" dirty="0" smtClean="0">
                <a:hlinkClick r:id="rId2"/>
              </a:rPr>
              <a:t>Bob7@gmail.com</a:t>
            </a:r>
            <a:endParaRPr lang="en-US" dirty="0" smtClean="0"/>
          </a:p>
          <a:p>
            <a:pPr lvl="2"/>
            <a:r>
              <a:rPr lang="en-US" dirty="0" smtClean="0"/>
              <a:t>On the internet he is Bob7 everywhere</a:t>
            </a:r>
          </a:p>
          <a:p>
            <a:pPr lvl="2"/>
            <a:endParaRPr lang="en-US" dirty="0" smtClean="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19</a:t>
            </a:fld>
            <a:endParaRPr lang="en-US" dirty="0"/>
          </a:p>
        </p:txBody>
      </p:sp>
    </p:spTree>
    <p:extLst>
      <p:ext uri="{BB962C8B-B14F-4D97-AF65-F5344CB8AC3E}">
        <p14:creationId xmlns:p14="http://schemas.microsoft.com/office/powerpoint/2010/main" val="29196421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Begin At The Beginning</a:t>
            </a:r>
            <a:endParaRPr lang="en-US" dirty="0"/>
          </a:p>
        </p:txBody>
      </p:sp>
      <p:sp>
        <p:nvSpPr>
          <p:cNvPr id="3" name="Content Placeholder 2"/>
          <p:cNvSpPr>
            <a:spLocks noGrp="1"/>
          </p:cNvSpPr>
          <p:nvPr>
            <p:ph idx="1"/>
          </p:nvPr>
        </p:nvSpPr>
        <p:spPr/>
        <p:txBody>
          <a:bodyPr/>
          <a:lstStyle/>
          <a:p>
            <a:pPr marL="0" indent="0">
              <a:buNone/>
            </a:pPr>
            <a:r>
              <a:rPr lang="en-US" dirty="0" smtClean="0"/>
              <a:t>Kelly FitzGerald</a:t>
            </a:r>
          </a:p>
          <a:p>
            <a:pPr marL="0" indent="0">
              <a:buNone/>
            </a:pPr>
            <a:r>
              <a:rPr lang="en-US" dirty="0" smtClean="0"/>
              <a:t>@Symantec Since 2003</a:t>
            </a:r>
          </a:p>
          <a:p>
            <a:pPr marL="0" indent="0">
              <a:buNone/>
            </a:pPr>
            <a:r>
              <a:rPr lang="en-US" sz="1800" dirty="0" smtClean="0"/>
              <a:t>Worked on: Consumer, Enterprise and Product Security</a:t>
            </a:r>
          </a:p>
          <a:p>
            <a:pPr marL="0" indent="0">
              <a:buNone/>
            </a:pPr>
            <a:endParaRPr lang="en-US" sz="1800" dirty="0"/>
          </a:p>
          <a:p>
            <a:r>
              <a:rPr lang="en-US" sz="1800" dirty="0" smtClean="0"/>
              <a:t>Spend a lot of time at hacker conferences and hacker </a:t>
            </a:r>
            <a:r>
              <a:rPr lang="en-US" sz="1800" dirty="0" err="1" smtClean="0"/>
              <a:t>drinkups</a:t>
            </a:r>
            <a:r>
              <a:rPr lang="en-US" sz="1800" dirty="0" smtClean="0"/>
              <a:t> </a:t>
            </a:r>
          </a:p>
          <a:p>
            <a:r>
              <a:rPr lang="en-US" sz="1800" dirty="0" smtClean="0"/>
              <a:t>Manage internal pen test personal </a:t>
            </a:r>
          </a:p>
          <a:p>
            <a:r>
              <a:rPr lang="en-US" sz="1800" dirty="0" smtClean="0"/>
              <a:t>Facilitator for the Cryptography Review Board</a:t>
            </a:r>
          </a:p>
          <a:p>
            <a:r>
              <a:rPr lang="en-US" sz="1800" dirty="0" smtClean="0"/>
              <a:t>Serious Nerd</a:t>
            </a:r>
          </a:p>
          <a:p>
            <a:pPr marL="0" indent="0">
              <a:buNone/>
            </a:pP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a:t>
            </a:fld>
            <a:endParaRPr lang="en-US" dirty="0"/>
          </a:p>
        </p:txBody>
      </p:sp>
      <p:pic>
        <p:nvPicPr>
          <p:cNvPr id="1026" name="Picture 2" descr="C:\Users\kelly_fitzgerald\AppData\Local\Microsoft\Windows\Temporary Internet Files\Content.Outlook\HV5YVS13\photo (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07" t="6775" r="1230" b="7751"/>
          <a:stretch/>
        </p:blipFill>
        <p:spPr bwMode="auto">
          <a:xfrm rot="6048870">
            <a:off x="6311464" y="842420"/>
            <a:ext cx="2412397" cy="1968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127" y="3823996"/>
            <a:ext cx="3149600" cy="2362200"/>
          </a:xfrm>
          <a:prstGeom prst="rect">
            <a:avLst/>
          </a:prstGeom>
        </p:spPr>
      </p:pic>
    </p:spTree>
    <p:extLst>
      <p:ext uri="{BB962C8B-B14F-4D97-AF65-F5344CB8AC3E}">
        <p14:creationId xmlns:p14="http://schemas.microsoft.com/office/powerpoint/2010/main" val="38900137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20</a:t>
            </a:fld>
            <a:endParaRPr lang="en-US" dirty="0"/>
          </a:p>
        </p:txBody>
      </p:sp>
      <p:sp>
        <p:nvSpPr>
          <p:cNvPr id="2" name="TextBox 1"/>
          <p:cNvSpPr txBox="1"/>
          <p:nvPr/>
        </p:nvSpPr>
        <p:spPr bwMode="ltGray">
          <a:xfrm>
            <a:off x="2438400" y="513521"/>
            <a:ext cx="914400" cy="914400"/>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Pandora: What kind of stuff is he into?</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871538"/>
            <a:ext cx="65151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9306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21</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686" y="838200"/>
            <a:ext cx="752475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1443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“Bob Smith”</a:t>
            </a:r>
            <a:endParaRPr lang="en-US" dirty="0"/>
          </a:p>
        </p:txBody>
      </p:sp>
      <p:sp>
        <p:nvSpPr>
          <p:cNvPr id="3" name="Content Placeholder 2"/>
          <p:cNvSpPr>
            <a:spLocks noGrp="1"/>
          </p:cNvSpPr>
          <p:nvPr>
            <p:ph idx="1"/>
          </p:nvPr>
        </p:nvSpPr>
        <p:spPr/>
        <p:txBody>
          <a:bodyPr/>
          <a:lstStyle/>
          <a:p>
            <a:r>
              <a:rPr lang="en-US" dirty="0" smtClean="0"/>
              <a:t>Major PII leak through a TV Show</a:t>
            </a:r>
          </a:p>
          <a:p>
            <a:r>
              <a:rPr lang="en-US" dirty="0" smtClean="0"/>
              <a:t>I just used boring info</a:t>
            </a:r>
          </a:p>
          <a:p>
            <a:pPr lvl="1"/>
            <a:r>
              <a:rPr lang="en-US" dirty="0" smtClean="0"/>
              <a:t>Name, Job, Location</a:t>
            </a:r>
          </a:p>
          <a:p>
            <a:r>
              <a:rPr lang="en-US" dirty="0" smtClean="0"/>
              <a:t>I constructed a detailed dossier of:</a:t>
            </a:r>
          </a:p>
          <a:p>
            <a:pPr lvl="1"/>
            <a:r>
              <a:rPr lang="en-US" dirty="0" smtClean="0"/>
              <a:t>What music he likes</a:t>
            </a:r>
          </a:p>
          <a:p>
            <a:pPr lvl="1"/>
            <a:r>
              <a:rPr lang="en-US" dirty="0" smtClean="0"/>
              <a:t>Where he lives</a:t>
            </a:r>
          </a:p>
          <a:p>
            <a:pPr lvl="1"/>
            <a:r>
              <a:rPr lang="en-US" dirty="0" smtClean="0"/>
              <a:t>His Facebook page</a:t>
            </a:r>
          </a:p>
          <a:p>
            <a:pPr lvl="1"/>
            <a:r>
              <a:rPr lang="en-US" dirty="0" smtClean="0"/>
              <a:t>His preferences in general</a:t>
            </a:r>
          </a:p>
          <a:p>
            <a:pPr lvl="1"/>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22</a:t>
            </a:fld>
            <a:endParaRPr lang="en-US" dirty="0"/>
          </a:p>
        </p:txBody>
      </p:sp>
    </p:spTree>
    <p:extLst>
      <p:ext uri="{BB962C8B-B14F-4D97-AF65-F5344CB8AC3E}">
        <p14:creationId xmlns:p14="http://schemas.microsoft.com/office/powerpoint/2010/main" val="22453350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Masterclass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447800"/>
            <a:ext cx="3619500" cy="4168140"/>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23</a:t>
            </a:fld>
            <a:endParaRPr lang="en-US" dirty="0"/>
          </a:p>
        </p:txBody>
      </p:sp>
    </p:spTree>
    <p:extLst>
      <p:ext uri="{BB962C8B-B14F-4D97-AF65-F5344CB8AC3E}">
        <p14:creationId xmlns:p14="http://schemas.microsoft.com/office/powerpoint/2010/main" val="14998138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Use These Skills?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770583">
            <a:off x="693793" y="1332663"/>
            <a:ext cx="3149600" cy="2362200"/>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6482">
            <a:off x="5029200" y="1295809"/>
            <a:ext cx="2577991" cy="206343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733800"/>
            <a:ext cx="2919678" cy="2186940"/>
          </a:xfrm>
          <a:prstGeom prst="rect">
            <a:avLst/>
          </a:prstGeom>
        </p:spPr>
      </p:pic>
    </p:spTree>
    <p:extLst>
      <p:ext uri="{BB962C8B-B14F-4D97-AF65-F5344CB8AC3E}">
        <p14:creationId xmlns:p14="http://schemas.microsoft.com/office/powerpoint/2010/main" val="40776583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1: Get Primary Social Email/Handle</a:t>
            </a:r>
            <a:endParaRPr lang="en-US" dirty="0"/>
          </a:p>
        </p:txBody>
      </p:sp>
      <p:sp>
        <p:nvSpPr>
          <p:cNvPr id="3" name="Content Placeholder 2"/>
          <p:cNvSpPr>
            <a:spLocks noGrp="1"/>
          </p:cNvSpPr>
          <p:nvPr>
            <p:ph idx="1"/>
          </p:nvPr>
        </p:nvSpPr>
        <p:spPr/>
        <p:txBody>
          <a:bodyPr/>
          <a:lstStyle/>
          <a:p>
            <a:pPr marL="0" indent="0">
              <a:buNone/>
            </a:pPr>
            <a:r>
              <a:rPr lang="en-US" dirty="0" smtClean="0"/>
              <a:t>What you usually know about your target</a:t>
            </a:r>
          </a:p>
          <a:p>
            <a:r>
              <a:rPr lang="en-US" dirty="0" smtClean="0"/>
              <a:t>Name</a:t>
            </a:r>
          </a:p>
          <a:p>
            <a:r>
              <a:rPr lang="en-US" dirty="0" smtClean="0"/>
              <a:t>Rough Idea of Age</a:t>
            </a:r>
          </a:p>
          <a:p>
            <a:r>
              <a:rPr lang="en-US" dirty="0" smtClean="0"/>
              <a:t>Rough Idea of Location</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25</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67" y="3048000"/>
            <a:ext cx="8718550"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7079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Facebook Yourself</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26</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6610350" cy="4942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45752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You’re Timeline Summary</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27</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4724400" cy="409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0914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Bing.com/social</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2193" y="1219200"/>
            <a:ext cx="5739613" cy="4953000"/>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28</a:t>
            </a:fld>
            <a:endParaRPr lang="en-US" dirty="0"/>
          </a:p>
        </p:txBody>
      </p:sp>
    </p:spTree>
    <p:extLst>
      <p:ext uri="{BB962C8B-B14F-4D97-AF65-F5344CB8AC3E}">
        <p14:creationId xmlns:p14="http://schemas.microsoft.com/office/powerpoint/2010/main" val="38839445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29</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3887"/>
            <a:ext cx="56197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5195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The Idea For The Talk Was Born</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a:t>
            </a:fld>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447800"/>
            <a:ext cx="6096000" cy="4076700"/>
          </a:xfrm>
        </p:spPr>
      </p:pic>
    </p:spTree>
    <p:extLst>
      <p:ext uri="{BB962C8B-B14F-4D97-AF65-F5344CB8AC3E}">
        <p14:creationId xmlns:p14="http://schemas.microsoft.com/office/powerpoint/2010/main" val="33497462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OpenStatusSearch.com</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2193" y="1219200"/>
            <a:ext cx="5739613" cy="4953000"/>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30</a:t>
            </a:fld>
            <a:endParaRPr lang="en-US" dirty="0"/>
          </a:p>
        </p:txBody>
      </p:sp>
    </p:spTree>
    <p:extLst>
      <p:ext uri="{BB962C8B-B14F-4D97-AF65-F5344CB8AC3E}">
        <p14:creationId xmlns:p14="http://schemas.microsoft.com/office/powerpoint/2010/main" val="29289570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Wolfram Alpha Self-Analytics: WolframAlpha.com</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19199"/>
            <a:ext cx="2895600" cy="485671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286000"/>
            <a:ext cx="4755502" cy="2118360"/>
          </a:xfrm>
          <a:prstGeom prst="rect">
            <a:avLst/>
          </a:prstGeom>
        </p:spPr>
      </p:pic>
    </p:spTree>
    <p:extLst>
      <p:ext uri="{BB962C8B-B14F-4D97-AF65-F5344CB8AC3E}">
        <p14:creationId xmlns:p14="http://schemas.microsoft.com/office/powerpoint/2010/main" val="10337872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is Power</a:t>
            </a:r>
            <a:endParaRPr lang="en-US" dirty="0"/>
          </a:p>
        </p:txBody>
      </p:sp>
      <p:sp>
        <p:nvSpPr>
          <p:cNvPr id="3" name="Content Placeholder 2"/>
          <p:cNvSpPr>
            <a:spLocks noGrp="1"/>
          </p:cNvSpPr>
          <p:nvPr>
            <p:ph idx="1"/>
          </p:nvPr>
        </p:nvSpPr>
        <p:spPr/>
        <p:txBody>
          <a:bodyPr/>
          <a:lstStyle/>
          <a:p>
            <a:r>
              <a:rPr lang="en-US" dirty="0" smtClean="0"/>
              <a:t>FB chooses which posts to show you in your feed based on a variety of factors.</a:t>
            </a:r>
          </a:p>
          <a:p>
            <a:pPr lvl="1"/>
            <a:r>
              <a:rPr lang="en-US" dirty="0" smtClean="0"/>
              <a:t>Someone commenting regularly will stay in your feed</a:t>
            </a:r>
          </a:p>
          <a:p>
            <a:pPr lvl="1"/>
            <a:r>
              <a:rPr lang="en-US" dirty="0" smtClean="0"/>
              <a:t>Someone gazing at your page regularly and expanding your posts also seems to get them to have increased play in your feed.</a:t>
            </a:r>
          </a:p>
          <a:p>
            <a:pPr marL="284162" lvl="1" indent="0">
              <a:buNone/>
            </a:pPr>
            <a:endParaRPr lang="en-US" dirty="0"/>
          </a:p>
          <a:p>
            <a:pPr marL="284162" lvl="1" indent="0">
              <a:buNone/>
            </a:pPr>
            <a:endParaRPr lang="en-US" dirty="0"/>
          </a:p>
          <a:p>
            <a:pPr marL="284162" lvl="1" indent="0">
              <a:buNone/>
            </a:pPr>
            <a:endParaRPr lang="en-US" dirty="0"/>
          </a:p>
          <a:p>
            <a:pPr marL="284162" lvl="1" indent="0">
              <a:buNone/>
            </a:pPr>
            <a:endParaRPr lang="en-US" dirty="0"/>
          </a:p>
          <a:p>
            <a:pPr marL="284162" lvl="1" indent="0">
              <a:buNone/>
            </a:pPr>
            <a:endParaRPr lang="en-US" dirty="0" smtClean="0"/>
          </a:p>
          <a:p>
            <a:pPr lvl="1"/>
            <a:r>
              <a:rPr lang="en-US" dirty="0" smtClean="0"/>
              <a:t>Anybody notice anything else?</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32</a:t>
            </a:fld>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276600"/>
            <a:ext cx="2438398" cy="137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2947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Looking at Strangers</a:t>
            </a:r>
            <a:endParaRPr lang="en-US" dirty="0"/>
          </a:p>
        </p:txBody>
      </p:sp>
      <p:sp>
        <p:nvSpPr>
          <p:cNvPr id="3" name="Content Placeholder 2"/>
          <p:cNvSpPr>
            <a:spLocks noGrp="1"/>
          </p:cNvSpPr>
          <p:nvPr>
            <p:ph idx="1"/>
          </p:nvPr>
        </p:nvSpPr>
        <p:spPr/>
        <p:txBody>
          <a:bodyPr/>
          <a:lstStyle/>
          <a:p>
            <a:r>
              <a:rPr lang="en-US" dirty="0"/>
              <a:t>H</a:t>
            </a:r>
            <a:r>
              <a:rPr lang="en-US" dirty="0" smtClean="0"/>
              <a:t>unt for non-friends to your hearts content.  They likely will never know.</a:t>
            </a:r>
          </a:p>
          <a:p>
            <a:r>
              <a:rPr lang="en-US" dirty="0" smtClean="0"/>
              <a:t>Profile pictures are generally  unlocked.  </a:t>
            </a:r>
          </a:p>
          <a:p>
            <a:r>
              <a:rPr lang="en-US" dirty="0" smtClean="0"/>
              <a:t>Pictures frequently unlocked.</a:t>
            </a:r>
          </a:p>
          <a:p>
            <a:r>
              <a:rPr lang="en-US" dirty="0" smtClean="0"/>
              <a:t>Friends lists are also frequently unlocked</a:t>
            </a:r>
          </a:p>
          <a:p>
            <a:pPr lvl="1"/>
            <a:r>
              <a:rPr lang="en-US" dirty="0"/>
              <a:t>F</a:t>
            </a:r>
            <a:r>
              <a:rPr lang="en-US" dirty="0" smtClean="0"/>
              <a:t>amily</a:t>
            </a:r>
          </a:p>
          <a:p>
            <a:pPr lvl="1"/>
            <a:r>
              <a:rPr lang="en-US" dirty="0" smtClean="0"/>
              <a:t>Spouse</a:t>
            </a:r>
          </a:p>
          <a:p>
            <a:pPr lvl="1"/>
            <a:r>
              <a:rPr lang="en-US" dirty="0" smtClean="0"/>
              <a:t>Friends</a:t>
            </a:r>
          </a:p>
          <a:p>
            <a:r>
              <a:rPr lang="en-US" dirty="0" smtClean="0"/>
              <a:t>Look at the backgrounds in photos.  Surroundings, books, reflections in glass, computer monitors.  </a:t>
            </a:r>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33</a:t>
            </a:fld>
            <a:endParaRPr lang="en-US" dirty="0"/>
          </a:p>
        </p:txBody>
      </p:sp>
    </p:spTree>
    <p:extLst>
      <p:ext uri="{BB962C8B-B14F-4D97-AF65-F5344CB8AC3E}">
        <p14:creationId xmlns:p14="http://schemas.microsoft.com/office/powerpoint/2010/main" val="143513929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Date Smarter</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34</a:t>
            </a:fld>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36" y="1219200"/>
            <a:ext cx="42291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2" y="3276600"/>
            <a:ext cx="778192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2743200" y="2286000"/>
            <a:ext cx="380999" cy="1524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0" name="Rectangle 9"/>
          <p:cNvSpPr/>
          <p:nvPr/>
        </p:nvSpPr>
        <p:spPr bwMode="auto">
          <a:xfrm>
            <a:off x="1981200" y="3518452"/>
            <a:ext cx="190499" cy="1524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1" name="Rectangle 10"/>
          <p:cNvSpPr/>
          <p:nvPr/>
        </p:nvSpPr>
        <p:spPr bwMode="auto">
          <a:xfrm>
            <a:off x="2362198" y="4800600"/>
            <a:ext cx="457202" cy="1524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2519475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 Jeff!  Change Up The Headshots</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35</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066800"/>
            <a:ext cx="589405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090987"/>
            <a:ext cx="42291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6948" y="2438400"/>
            <a:ext cx="31242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4724400" y="2438400"/>
            <a:ext cx="381000" cy="1524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3602" y="5105400"/>
            <a:ext cx="529279"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21564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Man With Some Fame!</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36</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0"/>
            <a:ext cx="5029200" cy="501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3723861" y="1219200"/>
            <a:ext cx="381000" cy="1524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208348"/>
            <a:ext cx="1143000" cy="2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0261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TinEye</a:t>
            </a:r>
            <a:r>
              <a:rPr lang="en-US" dirty="0" smtClean="0"/>
              <a:t> and Google </a:t>
            </a:r>
            <a:r>
              <a:rPr lang="en-US" dirty="0" err="1" smtClean="0"/>
              <a:t>Googles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723793">
            <a:off x="885643" y="1674828"/>
            <a:ext cx="4038600" cy="3311652"/>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37</a:t>
            </a:fld>
            <a:endParaRPr lang="en-US" dirty="0"/>
          </a:p>
        </p:txBody>
      </p:sp>
    </p:spTree>
    <p:extLst>
      <p:ext uri="{BB962C8B-B14F-4D97-AF65-F5344CB8AC3E}">
        <p14:creationId xmlns:p14="http://schemas.microsoft.com/office/powerpoint/2010/main" val="26070441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a:t>
            </a:r>
            <a:r>
              <a:rPr lang="en-US" dirty="0" err="1" smtClean="0"/>
              <a:t>Googles</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38</a:t>
            </a:fld>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1364" y="1219200"/>
            <a:ext cx="580127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501348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Ohhh</a:t>
            </a:r>
            <a:r>
              <a:rPr lang="en-US" dirty="0" smtClean="0"/>
              <a:t> Watch Out!!  TrueDater.com</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39</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1425658"/>
            <a:ext cx="4648200" cy="471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6557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Selfless, Lady</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371600"/>
            <a:ext cx="5810250" cy="4150179"/>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4</a:t>
            </a:fld>
            <a:endParaRPr lang="en-US" dirty="0"/>
          </a:p>
        </p:txBody>
      </p:sp>
    </p:spTree>
    <p:extLst>
      <p:ext uri="{BB962C8B-B14F-4D97-AF65-F5344CB8AC3E}">
        <p14:creationId xmlns:p14="http://schemas.microsoft.com/office/powerpoint/2010/main" val="17391951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DefinatelyNotKelly</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40</a:t>
            </a:fld>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371600"/>
            <a:ext cx="3886917" cy="4242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70430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41</a:t>
            </a:fld>
            <a:endParaRPr lang="en-US" dirty="0"/>
          </a:p>
        </p:txBody>
      </p:sp>
      <p:pic>
        <p:nvPicPr>
          <p:cNvPr id="6" name="Picture 5"/>
          <p:cNvPicPr>
            <a:picLocks noChangeAspect="1"/>
          </p:cNvPicPr>
          <p:nvPr/>
        </p:nvPicPr>
        <p:blipFill>
          <a:blip r:embed="rId2"/>
          <a:stretch>
            <a:fillRect/>
          </a:stretch>
        </p:blipFill>
        <p:spPr>
          <a:xfrm>
            <a:off x="0" y="1066800"/>
            <a:ext cx="9144000" cy="4720475"/>
          </a:xfrm>
          <a:prstGeom prst="rect">
            <a:avLst/>
          </a:prstGeom>
        </p:spPr>
      </p:pic>
    </p:spTree>
    <p:extLst>
      <p:ext uri="{BB962C8B-B14F-4D97-AF65-F5344CB8AC3E}">
        <p14:creationId xmlns:p14="http://schemas.microsoft.com/office/powerpoint/2010/main" val="2397940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LinkedIn: Interesting, But Not Very Anonymous</a:t>
            </a:r>
            <a:endParaRPr lang="en-US" dirty="0"/>
          </a:p>
        </p:txBody>
      </p:sp>
      <p:sp>
        <p:nvSpPr>
          <p:cNvPr id="3" name="Content Placeholder 2"/>
          <p:cNvSpPr>
            <a:spLocks noGrp="1"/>
          </p:cNvSpPr>
          <p:nvPr>
            <p:ph idx="1"/>
          </p:nvPr>
        </p:nvSpPr>
        <p:spPr/>
        <p:txBody>
          <a:bodyPr/>
          <a:lstStyle/>
          <a:p>
            <a:r>
              <a:rPr lang="en-US" dirty="0" smtClean="0"/>
              <a:t>Most people don’t pay LinkedIn memberships($20-$75/month)</a:t>
            </a:r>
          </a:p>
          <a:p>
            <a:pPr lvl="1"/>
            <a:r>
              <a:rPr lang="en-US" dirty="0" smtClean="0"/>
              <a:t>If you are logged out you can only look at 1-2 profiles before LinkedIn cuts you off.</a:t>
            </a:r>
          </a:p>
          <a:p>
            <a:pPr lvl="1"/>
            <a:r>
              <a:rPr lang="en-US" dirty="0" smtClean="0"/>
              <a:t>As an anonymous unpaid member, you aren’t so anonymous.</a:t>
            </a:r>
          </a:p>
          <a:p>
            <a:pPr lvl="2"/>
            <a:r>
              <a:rPr lang="en-US" dirty="0" smtClean="0"/>
              <a:t>You aren’t able to see who looked at your profile</a:t>
            </a:r>
          </a:p>
          <a:p>
            <a:pPr lvl="2"/>
            <a:r>
              <a:rPr lang="en-US" dirty="0" smtClean="0"/>
              <a:t>You Show up as “Someone…”</a:t>
            </a:r>
          </a:p>
          <a:p>
            <a:pPr marL="517525" lvl="2" indent="0">
              <a:buNone/>
            </a:pP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42</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929" y="3429000"/>
            <a:ext cx="54768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34944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Targeted Gifts and Great Conversations</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43</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119188"/>
            <a:ext cx="8648700"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6628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Thy Own </a:t>
            </a:r>
            <a:r>
              <a:rPr lang="en-US" dirty="0" err="1" smtClean="0"/>
              <a:t>Frenemy</a:t>
            </a:r>
            <a:r>
              <a:rPr lang="en-US" dirty="0" smtClean="0"/>
              <a:t> Be True</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44</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676400"/>
            <a:ext cx="1524132" cy="1082134"/>
          </a:xfrm>
          <a:prstGeom prst="rect">
            <a:avLst/>
          </a:prstGeom>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38061"/>
            <a:ext cx="490537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rot="442383">
            <a:off x="2171577" y="1870907"/>
            <a:ext cx="6659880" cy="1020972"/>
          </a:xfrm>
          <a:prstGeom prst="rect">
            <a:avLst/>
          </a:prstGeom>
        </p:spPr>
      </p:pic>
    </p:spTree>
    <p:extLst>
      <p:ext uri="{BB962C8B-B14F-4D97-AF65-F5344CB8AC3E}">
        <p14:creationId xmlns:p14="http://schemas.microsoft.com/office/powerpoint/2010/main" val="172322614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So Friendly Skies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447800"/>
            <a:ext cx="6438900" cy="3863340"/>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45</a:t>
            </a:fld>
            <a:endParaRPr lang="en-US" dirty="0"/>
          </a:p>
        </p:txBody>
      </p:sp>
    </p:spTree>
    <p:extLst>
      <p:ext uri="{BB962C8B-B14F-4D97-AF65-F5344CB8AC3E}">
        <p14:creationId xmlns:p14="http://schemas.microsoft.com/office/powerpoint/2010/main" val="216643227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Flying is Private, Right?</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46</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46532"/>
            <a:ext cx="7483384" cy="3173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877735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Upgrade List</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47</a:t>
            </a:fld>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768918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6011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838200"/>
          </a:xfrm>
        </p:spPr>
        <p:txBody>
          <a:bodyPr/>
          <a:lstStyle/>
          <a:p>
            <a:r>
              <a:rPr lang="en-US" dirty="0" smtClean="0"/>
              <a:t>I Can See You: </a:t>
            </a:r>
            <a:r>
              <a:rPr lang="en-US" dirty="0" err="1" smtClean="0"/>
              <a:t>Planefinder</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48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285" y="1371857"/>
            <a:ext cx="6171429" cy="4114286"/>
          </a:xfrm>
          <a:prstGeom prst="rect">
            <a:avLst/>
          </a:prstGeom>
        </p:spPr>
      </p:pic>
    </p:spTree>
    <p:extLst>
      <p:ext uri="{BB962C8B-B14F-4D97-AF65-F5344CB8AC3E}">
        <p14:creationId xmlns:p14="http://schemas.microsoft.com/office/powerpoint/2010/main" val="253621983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Dark Side: Not illegal, but it might not feel right.</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49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656522"/>
            <a:ext cx="4572000" cy="3424587"/>
          </a:xfrm>
          <a:prstGeom prst="rect">
            <a:avLst/>
          </a:prstGeom>
        </p:spPr>
      </p:pic>
    </p:spTree>
    <p:extLst>
      <p:ext uri="{BB962C8B-B14F-4D97-AF65-F5344CB8AC3E}">
        <p14:creationId xmlns:p14="http://schemas.microsoft.com/office/powerpoint/2010/main" val="27648598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600200"/>
            <a:ext cx="2209800" cy="1325880"/>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5</a:t>
            </a:fld>
            <a:endParaRPr lang="en-US" dirty="0"/>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172200" y="1600200"/>
            <a:ext cx="2209800" cy="1325880"/>
          </a:xfrm>
          <a:prstGeom prst="rect">
            <a:avLst/>
          </a:prstGeom>
          <a:noFill/>
          <a:ln w="9525">
            <a:noFill/>
            <a:miter lim="800000"/>
            <a:headEnd/>
            <a:tailEnd/>
          </a:ln>
        </p:spPr>
      </p:pic>
      <p:sp>
        <p:nvSpPr>
          <p:cNvPr id="8" name="TextBox 7"/>
          <p:cNvSpPr txBox="1"/>
          <p:nvPr/>
        </p:nvSpPr>
        <p:spPr bwMode="ltGray">
          <a:xfrm>
            <a:off x="3810000" y="2819400"/>
            <a:ext cx="914400" cy="914400"/>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9600" dirty="0" smtClean="0">
                <a:solidFill>
                  <a:schemeClr val="bg2">
                    <a:lumMod val="50000"/>
                  </a:schemeClr>
                </a:solidFill>
                <a:latin typeface="Aharoni" pitchFamily="2" charset="-79"/>
                <a:cs typeface="Aharoni" pitchFamily="2" charset="-79"/>
              </a:rPr>
              <a:t>LIAR</a:t>
            </a:r>
          </a:p>
        </p:txBody>
      </p:sp>
    </p:spTree>
    <p:extLst>
      <p:ext uri="{BB962C8B-B14F-4D97-AF65-F5344CB8AC3E}">
        <p14:creationId xmlns:p14="http://schemas.microsoft.com/office/powerpoint/2010/main" val="163379878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Zillow; </a:t>
            </a:r>
            <a:r>
              <a:rPr lang="en-US" dirty="0" err="1" smtClean="0"/>
              <a:t>Trulia</a:t>
            </a:r>
            <a:r>
              <a:rPr lang="en-US" dirty="0" smtClean="0"/>
              <a:t>; </a:t>
            </a:r>
            <a:r>
              <a:rPr lang="en-US" dirty="0" err="1" smtClean="0"/>
              <a:t>Spokeo</a:t>
            </a:r>
            <a:r>
              <a:rPr lang="en-US" dirty="0" smtClean="0"/>
              <a:t>; </a:t>
            </a:r>
            <a:r>
              <a:rPr lang="en-US" dirty="0" err="1" smtClean="0"/>
              <a:t>Blockshopper</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50</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467995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58659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Mugshots</a:t>
            </a:r>
            <a:r>
              <a:rPr lang="en-US" dirty="0" smtClean="0"/>
              <a:t>: Book </a:t>
            </a:r>
            <a:r>
              <a:rPr lang="en-US" dirty="0" err="1" smtClean="0"/>
              <a:t>Em</a:t>
            </a:r>
            <a:r>
              <a:rPr lang="en-US" dirty="0" smtClean="0"/>
              <a:t>’ </a:t>
            </a:r>
            <a:r>
              <a:rPr lang="en-US" dirty="0" err="1" smtClean="0"/>
              <a:t>Dano</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51</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3429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29314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Criminals Can Be Tough</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52</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62103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5850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Bernardino Criminal Search</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53</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300163"/>
            <a:ext cx="595312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108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Megan’s Law: Offender Lite App</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54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583" y="1371600"/>
            <a:ext cx="2895600" cy="4343400"/>
          </a:xfrm>
          <a:prstGeom prst="rect">
            <a:avLst/>
          </a:prstGeom>
        </p:spPr>
      </p:pic>
    </p:spTree>
    <p:extLst>
      <p:ext uri="{BB962C8B-B14F-4D97-AF65-F5344CB8AC3E}">
        <p14:creationId xmlns:p14="http://schemas.microsoft.com/office/powerpoint/2010/main" val="298762390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SearchDiggity</a:t>
            </a:r>
            <a:r>
              <a:rPr lang="en-US" dirty="0" smtClean="0"/>
              <a:t>: Free Tool From </a:t>
            </a:r>
            <a:r>
              <a:rPr lang="en-US" dirty="0" err="1" smtClean="0"/>
              <a:t>Stach</a:t>
            </a:r>
            <a:r>
              <a:rPr lang="en-US" dirty="0" smtClean="0"/>
              <a:t> and Liu</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55</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8215313"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83672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 All This Information Be Accessible</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56</a:t>
            </a:fld>
            <a:endParaRPr lang="en-US" dirty="0"/>
          </a:p>
        </p:txBody>
      </p:sp>
      <p:sp>
        <p:nvSpPr>
          <p:cNvPr id="3" name="TextBox 2"/>
          <p:cNvSpPr txBox="1"/>
          <p:nvPr/>
        </p:nvSpPr>
        <p:spPr bwMode="ltGray">
          <a:xfrm>
            <a:off x="609600" y="1219200"/>
            <a:ext cx="8001000" cy="4876800"/>
          </a:xfrm>
          <a:prstGeom prst="rect">
            <a:avLst/>
          </a:prstGeom>
          <a:noFill/>
          <a:ln w="9525">
            <a:noFill/>
            <a:miter lim="800000"/>
            <a:headEnd/>
            <a:tailEnd/>
          </a:ln>
        </p:spPr>
        <p:txBody>
          <a:bodyPr wrap="square" lIns="91419" tIns="45710" rIns="91419" bIns="45710" rtlCol="0" anchor="t" anchorCtr="0">
            <a:noAutofit/>
          </a:bodyPr>
          <a:lstStyle/>
          <a:p>
            <a:pPr marL="342900" indent="-342900" algn="l">
              <a:lnSpc>
                <a:spcPct val="90000"/>
              </a:lnSpc>
              <a:spcBef>
                <a:spcPts val="0"/>
              </a:spcBef>
              <a:spcAft>
                <a:spcPts val="800"/>
              </a:spcAft>
              <a:buFont typeface="Arial" pitchFamily="34" charset="0"/>
              <a:buChar char="•"/>
            </a:pPr>
            <a:r>
              <a:rPr lang="en-US" sz="2000" dirty="0" smtClean="0">
                <a:solidFill>
                  <a:schemeClr val="bg2">
                    <a:lumMod val="50000"/>
                  </a:schemeClr>
                </a:solidFill>
                <a:latin typeface="Calibri" pitchFamily="34" charset="0"/>
              </a:rPr>
              <a:t>Should what you do at 16 still be with you at 40?</a:t>
            </a:r>
          </a:p>
          <a:p>
            <a:pPr marL="342900" indent="-342900" algn="l">
              <a:lnSpc>
                <a:spcPct val="90000"/>
              </a:lnSpc>
              <a:spcBef>
                <a:spcPts val="0"/>
              </a:spcBef>
              <a:spcAft>
                <a:spcPts val="800"/>
              </a:spcAft>
              <a:buFont typeface="Arial" pitchFamily="34" charset="0"/>
              <a:buChar char="•"/>
            </a:pPr>
            <a:r>
              <a:rPr lang="en-US" sz="2000" dirty="0" smtClean="0">
                <a:solidFill>
                  <a:schemeClr val="bg2">
                    <a:lumMod val="50000"/>
                  </a:schemeClr>
                </a:solidFill>
                <a:latin typeface="Calibri" pitchFamily="34" charset="0"/>
              </a:rPr>
              <a:t>The generation that is about to graduate grew up with the internet since 4 or 5.</a:t>
            </a:r>
          </a:p>
          <a:p>
            <a:pPr marL="342900" indent="-342900" algn="l">
              <a:lnSpc>
                <a:spcPct val="90000"/>
              </a:lnSpc>
              <a:spcBef>
                <a:spcPts val="0"/>
              </a:spcBef>
              <a:spcAft>
                <a:spcPts val="800"/>
              </a:spcAft>
              <a:buFont typeface="Arial" pitchFamily="34" charset="0"/>
              <a:buChar char="•"/>
            </a:pPr>
            <a:r>
              <a:rPr lang="en-US" sz="2000" dirty="0" smtClean="0">
                <a:solidFill>
                  <a:schemeClr val="bg2">
                    <a:lumMod val="50000"/>
                  </a:schemeClr>
                </a:solidFill>
                <a:latin typeface="Calibri" pitchFamily="34" charset="0"/>
              </a:rPr>
              <a:t>Would you want to justify your purchases and posts from 20 years ago?</a:t>
            </a:r>
          </a:p>
          <a:p>
            <a:pPr marL="342900" indent="-342900" algn="l">
              <a:lnSpc>
                <a:spcPct val="90000"/>
              </a:lnSpc>
              <a:spcBef>
                <a:spcPts val="0"/>
              </a:spcBef>
              <a:spcAft>
                <a:spcPts val="800"/>
              </a:spcAft>
              <a:buFont typeface="Arial" pitchFamily="34" charset="0"/>
              <a:buChar char="•"/>
            </a:pPr>
            <a:endParaRPr lang="en-US" sz="2000" dirty="0" err="1" smtClean="0">
              <a:solidFill>
                <a:schemeClr val="bg2">
                  <a:lumMod val="50000"/>
                </a:schemeClr>
              </a:solidFill>
              <a:latin typeface="Calibri" pitchFamily="34" charset="0"/>
            </a:endParaRPr>
          </a:p>
        </p:txBody>
      </p:sp>
    </p:spTree>
    <p:extLst>
      <p:ext uri="{BB962C8B-B14F-4D97-AF65-F5344CB8AC3E}">
        <p14:creationId xmlns:p14="http://schemas.microsoft.com/office/powerpoint/2010/main" val="10878199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I do?</a:t>
            </a:r>
            <a:endParaRPr lang="en-US" dirty="0"/>
          </a:p>
        </p:txBody>
      </p:sp>
      <p:sp>
        <p:nvSpPr>
          <p:cNvPr id="3" name="Content Placeholder 2"/>
          <p:cNvSpPr>
            <a:spLocks noGrp="1"/>
          </p:cNvSpPr>
          <p:nvPr>
            <p:ph idx="1"/>
          </p:nvPr>
        </p:nvSpPr>
        <p:spPr/>
        <p:txBody>
          <a:bodyPr/>
          <a:lstStyle/>
          <a:p>
            <a:r>
              <a:rPr lang="en-US" dirty="0" smtClean="0"/>
              <a:t>Do sensitive things on other accounts</a:t>
            </a:r>
          </a:p>
          <a:p>
            <a:r>
              <a:rPr lang="en-US" dirty="0" smtClean="0"/>
              <a:t>Don’t use </a:t>
            </a:r>
            <a:r>
              <a:rPr lang="en-US" dirty="0" err="1" smtClean="0"/>
              <a:t>Oauth</a:t>
            </a:r>
            <a:r>
              <a:rPr lang="en-US" dirty="0" smtClean="0"/>
              <a:t> for touchy </a:t>
            </a:r>
            <a:r>
              <a:rPr lang="en-US" dirty="0" smtClean="0"/>
              <a:t>situations</a:t>
            </a:r>
          </a:p>
          <a:p>
            <a:r>
              <a:rPr lang="en-US" dirty="0" smtClean="0"/>
              <a:t>Remove yourself from </a:t>
            </a:r>
            <a:r>
              <a:rPr lang="en-US" dirty="0" err="1" smtClean="0"/>
              <a:t>Spokeo</a:t>
            </a:r>
            <a:endParaRPr lang="en-US" dirty="0" smtClean="0"/>
          </a:p>
          <a:p>
            <a:r>
              <a:rPr lang="en-US" dirty="0" smtClean="0"/>
              <a:t>Periodically Google yourself</a:t>
            </a:r>
          </a:p>
          <a:p>
            <a:r>
              <a:rPr lang="en-US" dirty="0" smtClean="0"/>
              <a:t>Track old accounts and delete ones</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57</a:t>
            </a:fld>
            <a:endParaRPr lang="en-US" dirty="0"/>
          </a:p>
        </p:txBody>
      </p:sp>
    </p:spTree>
    <p:extLst>
      <p:ext uri="{BB962C8B-B14F-4D97-AF65-F5344CB8AC3E}">
        <p14:creationId xmlns:p14="http://schemas.microsoft.com/office/powerpoint/2010/main" val="315689491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indent="0">
              <a:buNone/>
            </a:pPr>
            <a:r>
              <a:rPr lang="en-US" dirty="0" smtClean="0"/>
              <a:t>???</a:t>
            </a:r>
            <a:endParaRPr lang="en-US" dirty="0"/>
          </a:p>
        </p:txBody>
      </p:sp>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58</a:t>
            </a:fld>
            <a:endParaRPr lang="en-US" dirty="0"/>
          </a:p>
        </p:txBody>
      </p:sp>
    </p:spTree>
    <p:extLst>
      <p:ext uri="{BB962C8B-B14F-4D97-AF65-F5344CB8AC3E}">
        <p14:creationId xmlns:p14="http://schemas.microsoft.com/office/powerpoint/2010/main" val="39184911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Cool For School</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295400"/>
            <a:ext cx="6065520" cy="4288512"/>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6</a:t>
            </a:fld>
            <a:endParaRPr lang="en-US" dirty="0"/>
          </a:p>
        </p:txBody>
      </p:sp>
    </p:spTree>
    <p:extLst>
      <p:ext uri="{BB962C8B-B14F-4D97-AF65-F5344CB8AC3E}">
        <p14:creationId xmlns:p14="http://schemas.microsoft.com/office/powerpoint/2010/main" val="29832443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609600"/>
            <a:ext cx="2209800" cy="1325880"/>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7</a:t>
            </a:fld>
            <a:endParaRPr lang="en-US" dirty="0"/>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324600" y="533400"/>
            <a:ext cx="2209800" cy="1325880"/>
          </a:xfrm>
          <a:prstGeom prst="rect">
            <a:avLst/>
          </a:prstGeom>
          <a:noFill/>
          <a:ln w="9525">
            <a:noFill/>
            <a:miter lim="800000"/>
            <a:headEnd/>
            <a:tailEnd/>
          </a:ln>
        </p:spPr>
      </p:pic>
      <p:sp>
        <p:nvSpPr>
          <p:cNvPr id="8" name="TextBox 7"/>
          <p:cNvSpPr txBox="1"/>
          <p:nvPr/>
        </p:nvSpPr>
        <p:spPr bwMode="ltGray">
          <a:xfrm>
            <a:off x="4202596" y="2427920"/>
            <a:ext cx="914400" cy="914400"/>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9600" dirty="0" smtClean="0">
                <a:solidFill>
                  <a:schemeClr val="bg2">
                    <a:lumMod val="50000"/>
                  </a:schemeClr>
                </a:solidFill>
                <a:latin typeface="Aharoni" pitchFamily="2" charset="-79"/>
                <a:cs typeface="Aharoni" pitchFamily="2" charset="-79"/>
              </a:rPr>
              <a:t>Still Lying</a:t>
            </a:r>
          </a:p>
        </p:txBody>
      </p:sp>
      <p:pic>
        <p:nvPicPr>
          <p:cNvPr id="9"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429000" y="4419600"/>
            <a:ext cx="2209800" cy="1325880"/>
          </a:xfrm>
          <a:prstGeom prst="rect">
            <a:avLst/>
          </a:prstGeom>
          <a:noFill/>
          <a:ln w="9525">
            <a:noFill/>
            <a:miter lim="800000"/>
            <a:headEnd/>
            <a:tailEnd/>
          </a:ln>
        </p:spPr>
      </p:pic>
    </p:spTree>
    <p:extLst>
      <p:ext uri="{BB962C8B-B14F-4D97-AF65-F5344CB8AC3E}">
        <p14:creationId xmlns:p14="http://schemas.microsoft.com/office/powerpoint/2010/main" val="34575399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13234">
            <a:off x="914400" y="1453634"/>
            <a:ext cx="2857500" cy="1714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5338">
            <a:off x="4977592" y="1454847"/>
            <a:ext cx="3166839" cy="1712072"/>
          </a:xfrm>
          <a:prstGeom prst="rect">
            <a:avLst/>
          </a:prstGeom>
        </p:spPr>
      </p:pic>
      <p:pic>
        <p:nvPicPr>
          <p:cNvPr id="8"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43200" y="3429000"/>
            <a:ext cx="2997200" cy="2247900"/>
          </a:xfrm>
        </p:spPr>
      </p:pic>
      <p:sp>
        <p:nvSpPr>
          <p:cNvPr id="9" name="Rectangle 8"/>
          <p:cNvSpPr/>
          <p:nvPr/>
        </p:nvSpPr>
        <p:spPr bwMode="auto">
          <a:xfrm>
            <a:off x="2794000" y="5039360"/>
            <a:ext cx="1600200" cy="304800"/>
          </a:xfrm>
          <a:prstGeom prst="rect">
            <a:avLst/>
          </a:prstGeom>
          <a:solidFill>
            <a:schemeClr val="tx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0" name="Rectangle 9"/>
          <p:cNvSpPr/>
          <p:nvPr/>
        </p:nvSpPr>
        <p:spPr bwMode="auto">
          <a:xfrm>
            <a:off x="11734800" y="609600"/>
            <a:ext cx="914400" cy="914400"/>
          </a:xfrm>
          <a:prstGeom prst="rect">
            <a:avLst/>
          </a:prstGeom>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1" name="Rectangle 10"/>
          <p:cNvSpPr/>
          <p:nvPr/>
        </p:nvSpPr>
        <p:spPr bwMode="auto">
          <a:xfrm>
            <a:off x="3352800" y="4130040"/>
            <a:ext cx="709809" cy="114300"/>
          </a:xfrm>
          <a:prstGeom prst="rect">
            <a:avLst/>
          </a:prstGeom>
          <a:solidFill>
            <a:schemeClr val="tx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30982258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“Bob Smith”: Cheap Guy</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219200"/>
            <a:ext cx="6604000" cy="4953000"/>
          </a:xfrm>
        </p:spPr>
      </p:pic>
      <p:sp>
        <p:nvSpPr>
          <p:cNvPr id="4" name="Footer Placeholder 3"/>
          <p:cNvSpPr>
            <a:spLocks noGrp="1"/>
          </p:cNvSpPr>
          <p:nvPr>
            <p:ph type="ftr" sz="quarter" idx="10"/>
          </p:nvPr>
        </p:nvSpPr>
        <p:spPr/>
        <p:txBody>
          <a:bodyPr/>
          <a:lstStyle/>
          <a:p>
            <a:pPr>
              <a:defRPr/>
            </a:pPr>
            <a:r>
              <a:rPr lang="en-US" smtClean="0"/>
              <a:t>Cutting Edge 2012-13</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9</a:t>
            </a:fld>
            <a:endParaRPr lang="en-US" dirty="0"/>
          </a:p>
        </p:txBody>
      </p:sp>
      <p:sp>
        <p:nvSpPr>
          <p:cNvPr id="7" name="Rectangle 6"/>
          <p:cNvSpPr/>
          <p:nvPr/>
        </p:nvSpPr>
        <p:spPr bwMode="auto">
          <a:xfrm>
            <a:off x="1295400" y="4840798"/>
            <a:ext cx="2971800" cy="645602"/>
          </a:xfrm>
          <a:prstGeom prst="rect">
            <a:avLst/>
          </a:prstGeom>
          <a:solidFill>
            <a:schemeClr val="tx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8" name="Rectangle 7"/>
          <p:cNvSpPr/>
          <p:nvPr/>
        </p:nvSpPr>
        <p:spPr bwMode="auto">
          <a:xfrm>
            <a:off x="2441713" y="2683123"/>
            <a:ext cx="1828800" cy="340802"/>
          </a:xfrm>
          <a:prstGeom prst="rect">
            <a:avLst/>
          </a:prstGeom>
          <a:solidFill>
            <a:schemeClr val="tx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428285423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Symantec_Event_PPT_Template_White_Background_v3">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Symantec Color Scheme">
        <a:dk1>
          <a:srgbClr val="000000"/>
        </a:dk1>
        <a:lt1>
          <a:srgbClr val="FFFFFF"/>
        </a:lt1>
        <a:dk2>
          <a:srgbClr val="000000"/>
        </a:dk2>
        <a:lt2>
          <a:srgbClr val="8C919A"/>
        </a:lt2>
        <a:accent1>
          <a:srgbClr val="848561"/>
        </a:accent1>
        <a:accent2>
          <a:srgbClr val="E6BA00"/>
        </a:accent2>
        <a:accent3>
          <a:srgbClr val="4D6883"/>
        </a:accent3>
        <a:accent4>
          <a:srgbClr val="F27F1A"/>
        </a:accent4>
        <a:accent5>
          <a:srgbClr val="A30609"/>
        </a:accent5>
        <a:accent6>
          <a:srgbClr val="7F6377"/>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2.xml><?xml version="1.0" encoding="utf-8"?>
<a:theme xmlns:a="http://schemas.openxmlformats.org/drawingml/2006/main" name="SES_new-identity-Symantec_Corp_PPT_Template_White_Background_v3">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SES_new-identity-Symantec_Corp_PPT_Template_White_Background_v3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3.xml><?xml version="1.0" encoding="utf-8"?>
<a:theme xmlns:a="http://schemas.openxmlformats.org/drawingml/2006/main" name="1_SES_new-identity-Symantec_Corp_PPT_Template_White_Background_v3">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SES_new-identity-Symantec_Corp_PPT_Template_White_Background_v3 1">
        <a:dk1>
          <a:srgbClr val="000000"/>
        </a:dk1>
        <a:lt1>
          <a:srgbClr val="FFFFFF"/>
        </a:lt1>
        <a:dk2>
          <a:srgbClr val="000000"/>
        </a:dk2>
        <a:lt2>
          <a:srgbClr val="8C919A"/>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1178</Words>
  <Application>Microsoft Macintosh PowerPoint</Application>
  <PresentationFormat>On-screen Show (4:3)</PresentationFormat>
  <Paragraphs>255</Paragraphs>
  <Slides>58</Slides>
  <Notes>1</Notes>
  <HiddenSlides>0</HiddenSlides>
  <MMClips>0</MMClips>
  <ScaleCrop>false</ScaleCrop>
  <HeadingPairs>
    <vt:vector size="4" baseType="variant">
      <vt:variant>
        <vt:lpstr>Theme</vt:lpstr>
      </vt:variant>
      <vt:variant>
        <vt:i4>3</vt:i4>
      </vt:variant>
      <vt:variant>
        <vt:lpstr>Slide Titles</vt:lpstr>
      </vt:variant>
      <vt:variant>
        <vt:i4>58</vt:i4>
      </vt:variant>
    </vt:vector>
  </HeadingPairs>
  <TitlesOfParts>
    <vt:vector size="61" baseType="lpstr">
      <vt:lpstr>Symantec_Event_PPT_Template_White_Background_v3</vt:lpstr>
      <vt:lpstr>SES_new-identity-Symantec_Corp_PPT_Template_White_Background_v3</vt:lpstr>
      <vt:lpstr>1_SES_new-identity-Symantec_Corp_PPT_Template_White_Background_v3</vt:lpstr>
      <vt:lpstr>The Accidental Abyss</vt:lpstr>
      <vt:lpstr>Begin At The Beginning</vt:lpstr>
      <vt:lpstr>How The Idea For The Talk Was Born</vt:lpstr>
      <vt:lpstr>Smart, Selfless, Lady</vt:lpstr>
      <vt:lpstr>PowerPoint Presentation</vt:lpstr>
      <vt:lpstr>Too Cool For School</vt:lpstr>
      <vt:lpstr>PowerPoint Presentation</vt:lpstr>
      <vt:lpstr>PowerPoint Presentation</vt:lpstr>
      <vt:lpstr>“Bob Smith”: Cheap Guy</vt:lpstr>
      <vt:lpstr>Why Is This Guy Cheap</vt:lpstr>
      <vt:lpstr>A Smart Man Keeps a Secret Budget</vt:lpstr>
      <vt:lpstr>All Your Base Belong to Me</vt:lpstr>
      <vt:lpstr>Better Learning Through Television</vt:lpstr>
      <vt:lpstr>We’ve got his Social Security Number..</vt:lpstr>
      <vt:lpstr>Oh Hey, Isn’t Your Social 549-Uhhhhh..  Silly Me!</vt:lpstr>
      <vt:lpstr>What Do We Know</vt:lpstr>
      <vt:lpstr>Spokeo, Spokeo</vt:lpstr>
      <vt:lpstr>What Do Credit Cards and Car Salesman Think?</vt:lpstr>
      <vt:lpstr>Reconaissance </vt:lpstr>
      <vt:lpstr>PowerPoint Presentation</vt:lpstr>
      <vt:lpstr>PowerPoint Presentation</vt:lpstr>
      <vt:lpstr>“Bob Smith”</vt:lpstr>
      <vt:lpstr>Masterclass</vt:lpstr>
      <vt:lpstr>Where to Use These Skills?</vt:lpstr>
      <vt:lpstr>Goal 1: Get Primary Social Email/Handle</vt:lpstr>
      <vt:lpstr>Go Facebook Yourself</vt:lpstr>
      <vt:lpstr>You’re Timeline Summary</vt:lpstr>
      <vt:lpstr>Bing.com/social</vt:lpstr>
      <vt:lpstr>PowerPoint Presentation</vt:lpstr>
      <vt:lpstr>OpenStatusSearch.com</vt:lpstr>
      <vt:lpstr>Wolfram Alpha Self-Analytics: WolframAlpha.com</vt:lpstr>
      <vt:lpstr>Information is Power</vt:lpstr>
      <vt:lpstr>Tips for Looking at Strangers</vt:lpstr>
      <vt:lpstr>Date Smarter</vt:lpstr>
      <vt:lpstr>Oh Jeff!  Change Up The Headshots</vt:lpstr>
      <vt:lpstr>A Man With Some Fame!</vt:lpstr>
      <vt:lpstr>TinEye and Google Googles</vt:lpstr>
      <vt:lpstr>Google Googles</vt:lpstr>
      <vt:lpstr>Ohhh Watch Out!!  TrueDater.com</vt:lpstr>
      <vt:lpstr>DefinatelyNotKelly</vt:lpstr>
      <vt:lpstr>PowerPoint Presentation</vt:lpstr>
      <vt:lpstr>LinkedIn: Interesting, But Not Very Anonymous</vt:lpstr>
      <vt:lpstr>Targeted Gifts and Great Conversations</vt:lpstr>
      <vt:lpstr>To Thy Own Frenemy Be True</vt:lpstr>
      <vt:lpstr>Not So Friendly Skies</vt:lpstr>
      <vt:lpstr>Flying is Private, Right?</vt:lpstr>
      <vt:lpstr>United Upgrade List</vt:lpstr>
      <vt:lpstr>I Can See You: Planefinder</vt:lpstr>
      <vt:lpstr>The Dark Side: Not illegal, but it might not feel right.</vt:lpstr>
      <vt:lpstr>Zillow; Trulia; Spokeo; Blockshopper</vt:lpstr>
      <vt:lpstr>Mugshots: Book Em’ Dano</vt:lpstr>
      <vt:lpstr>Finding Criminals Can Be Tough</vt:lpstr>
      <vt:lpstr>San Bernardino Criminal Search</vt:lpstr>
      <vt:lpstr>Megan’s Law: Offender Lite App</vt:lpstr>
      <vt:lpstr>SearchDiggity: Free Tool From Stach and Liu</vt:lpstr>
      <vt:lpstr>Should All This Information Be Accessible</vt:lpstr>
      <vt:lpstr>What Can I do?</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2010-09-24T17:50:09Z</dcterms:created>
  <dcterms:modified xsi:type="dcterms:W3CDTF">2013-11-21T14:27:00Z</dcterms:modified>
</cp:coreProperties>
</file>